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9" r:id="rId1"/>
    <p:sldMasterId id="2147483685" r:id="rId2"/>
    <p:sldMasterId id="2147483673" r:id="rId3"/>
  </p:sldMasterIdLst>
  <p:notesMasterIdLst>
    <p:notesMasterId r:id="rId18"/>
  </p:notesMasterIdLst>
  <p:sldIdLst>
    <p:sldId id="256" r:id="rId4"/>
    <p:sldId id="257" r:id="rId5"/>
    <p:sldId id="264" r:id="rId6"/>
    <p:sldId id="267" r:id="rId7"/>
    <p:sldId id="265" r:id="rId8"/>
    <p:sldId id="270" r:id="rId9"/>
    <p:sldId id="259" r:id="rId10"/>
    <p:sldId id="260" r:id="rId11"/>
    <p:sldId id="268" r:id="rId12"/>
    <p:sldId id="271" r:id="rId13"/>
    <p:sldId id="261" r:id="rId14"/>
    <p:sldId id="262" r:id="rId15"/>
    <p:sldId id="272" r:id="rId16"/>
    <p:sldId id="273" r:id="rId17"/>
  </p:sldIdLst>
  <p:sldSz cx="9144000" cy="5143500" type="screen16x9"/>
  <p:notesSz cx="6858000" cy="9144000"/>
  <p:embeddedFontLst>
    <p:embeddedFont>
      <p:font typeface="Livvic" pitchFamily="2" charset="77"/>
      <p:regular r:id="rId19"/>
      <p:bold r:id="rId20"/>
      <p:italic r:id="rId21"/>
      <p:boldItalic r:id="rId22"/>
    </p:embeddedFont>
    <p:embeddedFont>
      <p:font typeface="Open Sans Light" panose="020F0302020204030204" pitchFamily="34" charset="0"/>
      <p:regular r:id="rId23"/>
      <p:bold r:id="rId24"/>
      <p:italic r:id="rId25"/>
      <p:boldItalic r:id="rId26"/>
    </p:embeddedFont>
    <p:embeddedFont>
      <p:font typeface="Quattrocento Sans" panose="020B0502050000020003" pitchFamily="34" charset="0"/>
      <p:regular r:id="rId27"/>
      <p:bold r:id="rId28"/>
      <p:italic r:id="rId29"/>
      <p:bold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56"/>
    <a:srgbClr val="464646"/>
    <a:srgbClr val="F6F6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90" autoAdjust="0"/>
    <p:restoredTop sz="73803"/>
  </p:normalViewPr>
  <p:slideViewPr>
    <p:cSldViewPr snapToGrid="0">
      <p:cViewPr varScale="1">
        <p:scale>
          <a:sx n="119" d="100"/>
          <a:sy n="119" d="100"/>
        </p:scale>
        <p:origin x="1440" y="184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Master" Target="slideMasters/slideMaster3.xml"/><Relationship Id="rId21" Type="http://schemas.openxmlformats.org/officeDocument/2006/relationships/font" Target="fonts/font3.fntdata"/><Relationship Id="rId34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font" Target="fonts/font7.fntdata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6.fntdata"/><Relationship Id="rId32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10" Type="http://schemas.openxmlformats.org/officeDocument/2006/relationships/slide" Target="slides/slide7.xml"/><Relationship Id="rId19" Type="http://schemas.openxmlformats.org/officeDocument/2006/relationships/font" Target="fonts/font1.fntdata"/><Relationship Id="rId31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8" Type="http://schemas.openxmlformats.org/officeDocument/2006/relationships/slide" Target="slides/slide5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5T12:36:57.0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5T12:36:58.4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1 24575,'-9'13'0,"2"-2"0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5T12:37:02.1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5T12:37:10.9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5T12:37:11.1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5T12:37:11.7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24575,'0'0'0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5T12:37:11.9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ca29c5d306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ca29c5d306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Dialog</a:t>
            </a:r>
          </a:p>
        </p:txBody>
      </p:sp>
    </p:spTree>
    <p:extLst>
      <p:ext uri="{BB962C8B-B14F-4D97-AF65-F5344CB8AC3E}">
        <p14:creationId xmlns:p14="http://schemas.microsoft.com/office/powerpoint/2010/main" val="3330153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So </a:t>
            </a:r>
            <a:r>
              <a:rPr lang="de-DE" dirty="0" err="1"/>
              <a:t>what</a:t>
            </a:r>
            <a:r>
              <a:rPr lang="de-DE" dirty="0"/>
              <a:t> happend?</a:t>
            </a:r>
          </a:p>
          <a:p>
            <a:r>
              <a:rPr lang="de-DE" dirty="0"/>
              <a:t>Lisa </a:t>
            </a:r>
            <a:r>
              <a:rPr lang="de-DE" dirty="0" err="1"/>
              <a:t>don‘t</a:t>
            </a:r>
            <a:r>
              <a:rPr lang="de-DE" dirty="0"/>
              <a:t> </a:t>
            </a:r>
            <a:r>
              <a:rPr lang="de-DE" dirty="0" err="1"/>
              <a:t>want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go</a:t>
            </a:r>
            <a:r>
              <a:rPr lang="de-DE" dirty="0"/>
              <a:t> out</a:t>
            </a:r>
          </a:p>
          <a:p>
            <a:r>
              <a:rPr lang="de-DE" dirty="0" err="1"/>
              <a:t>she</a:t>
            </a:r>
            <a:r>
              <a:rPr lang="de-DE" dirty="0"/>
              <a:t> a </a:t>
            </a:r>
            <a:r>
              <a:rPr lang="de-DE" dirty="0" err="1"/>
              <a:t>mentioned</a:t>
            </a:r>
            <a:r>
              <a:rPr lang="de-DE" dirty="0"/>
              <a:t> </a:t>
            </a:r>
            <a:r>
              <a:rPr lang="de-DE" dirty="0" err="1"/>
              <a:t>couple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obstacles</a:t>
            </a:r>
            <a:r>
              <a:rPr lang="de-DE" dirty="0"/>
              <a:t>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easily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solved</a:t>
            </a:r>
            <a:endParaRPr lang="de-DE" dirty="0"/>
          </a:p>
          <a:p>
            <a:r>
              <a:rPr lang="de-DE" dirty="0" err="1"/>
              <a:t>which</a:t>
            </a:r>
            <a:r>
              <a:rPr lang="de-DE" dirty="0"/>
              <a:t> WE </a:t>
            </a:r>
            <a:r>
              <a:rPr lang="de-DE" dirty="0" err="1"/>
              <a:t>solved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offering</a:t>
            </a:r>
            <a:r>
              <a:rPr lang="de-DE" dirty="0"/>
              <a:t> a </a:t>
            </a:r>
            <a:r>
              <a:rPr lang="de-DE" dirty="0" err="1"/>
              <a:t>tool</a:t>
            </a:r>
            <a:endParaRPr lang="de-DE" dirty="0"/>
          </a:p>
          <a:p>
            <a:r>
              <a:rPr lang="de-DE" dirty="0" err="1"/>
              <a:t>which</a:t>
            </a:r>
            <a:r>
              <a:rPr lang="de-DE" dirty="0"/>
              <a:t> not </a:t>
            </a:r>
            <a:r>
              <a:rPr lang="de-DE" dirty="0" err="1"/>
              <a:t>only</a:t>
            </a:r>
            <a:r>
              <a:rPr lang="de-DE" dirty="0"/>
              <a:t>  </a:t>
            </a:r>
            <a:r>
              <a:rPr lang="de-DE" dirty="0" err="1"/>
              <a:t>sends</a:t>
            </a:r>
            <a:r>
              <a:rPr lang="de-DE" dirty="0"/>
              <a:t> a </a:t>
            </a:r>
            <a:r>
              <a:rPr lang="de-DE" dirty="0" err="1"/>
              <a:t>daily</a:t>
            </a:r>
            <a:r>
              <a:rPr lang="de-DE" dirty="0"/>
              <a:t> </a:t>
            </a:r>
            <a:r>
              <a:rPr lang="de-DE" dirty="0" err="1"/>
              <a:t>reminder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take</a:t>
            </a:r>
            <a:r>
              <a:rPr lang="de-DE" dirty="0"/>
              <a:t> a </a:t>
            </a:r>
            <a:r>
              <a:rPr lang="de-DE" dirty="0" err="1"/>
              <a:t>walk</a:t>
            </a:r>
            <a:endParaRPr lang="de-DE" dirty="0"/>
          </a:p>
          <a:p>
            <a:r>
              <a:rPr lang="de-DE" dirty="0"/>
              <a:t>but also </a:t>
            </a:r>
            <a:r>
              <a:rPr lang="de-DE" dirty="0" err="1"/>
              <a:t>offers</a:t>
            </a:r>
            <a:r>
              <a:rPr lang="de-DE" dirty="0"/>
              <a:t> a route </a:t>
            </a:r>
            <a:r>
              <a:rPr lang="de-DE" dirty="0" err="1"/>
              <a:t>nearby</a:t>
            </a:r>
            <a:endParaRPr lang="de-DE" dirty="0"/>
          </a:p>
          <a:p>
            <a:r>
              <a:rPr lang="de-DE" dirty="0" err="1"/>
              <a:t>andthe</a:t>
            </a:r>
            <a:r>
              <a:rPr lang="de-DE" dirty="0"/>
              <a:t> </a:t>
            </a:r>
            <a:r>
              <a:rPr lang="de-DE" dirty="0" err="1"/>
              <a:t>most</a:t>
            </a:r>
            <a:r>
              <a:rPr lang="de-DE" dirty="0"/>
              <a:t> </a:t>
            </a:r>
            <a:r>
              <a:rPr lang="de-DE" dirty="0" err="1"/>
              <a:t>important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provides</a:t>
            </a:r>
            <a:r>
              <a:rPr lang="de-DE" dirty="0"/>
              <a:t> </a:t>
            </a:r>
            <a:r>
              <a:rPr lang="de-DE" dirty="0" err="1"/>
              <a:t>informationa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air</a:t>
            </a:r>
            <a:r>
              <a:rPr lang="de-DE" dirty="0"/>
              <a:t> </a:t>
            </a:r>
            <a:r>
              <a:rPr lang="de-DE" dirty="0" err="1"/>
              <a:t>pollution</a:t>
            </a:r>
            <a:endParaRPr lang="de-DE" dirty="0"/>
          </a:p>
          <a:p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specific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(??? </a:t>
            </a:r>
            <a:r>
              <a:rPr lang="de-DE" dirty="0" err="1"/>
              <a:t>raven</a:t>
            </a:r>
            <a:r>
              <a:rPr lang="de-DE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0610246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unique</a:t>
            </a:r>
            <a:r>
              <a:rPr lang="de-DE" dirty="0"/>
              <a:t> </a:t>
            </a:r>
            <a:r>
              <a:rPr lang="de-DE" dirty="0" err="1"/>
              <a:t>part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approach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that</a:t>
            </a:r>
            <a:endParaRPr lang="de-DE" dirty="0"/>
          </a:p>
          <a:p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did</a:t>
            </a:r>
            <a:r>
              <a:rPr lang="de-DE" dirty="0"/>
              <a:t> not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third</a:t>
            </a:r>
            <a:r>
              <a:rPr lang="de-DE" dirty="0"/>
              <a:t> </a:t>
            </a:r>
            <a:r>
              <a:rPr lang="de-DE" dirty="0" err="1"/>
              <a:t>party</a:t>
            </a:r>
            <a:r>
              <a:rPr lang="de-DE" dirty="0"/>
              <a:t> </a:t>
            </a:r>
            <a:r>
              <a:rPr lang="de-DE" dirty="0" err="1"/>
              <a:t>data</a:t>
            </a:r>
            <a:endParaRPr lang="de-DE" dirty="0"/>
          </a:p>
          <a:p>
            <a:r>
              <a:rPr lang="de-DE" dirty="0"/>
              <a:t>but </a:t>
            </a:r>
          </a:p>
        </p:txBody>
      </p:sp>
    </p:spTree>
    <p:extLst>
      <p:ext uri="{BB962C8B-B14F-4D97-AF65-F5344CB8AC3E}">
        <p14:creationId xmlns:p14="http://schemas.microsoft.com/office/powerpoint/2010/main" val="9314020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unique</a:t>
            </a:r>
            <a:r>
              <a:rPr lang="de-DE" dirty="0"/>
              <a:t> </a:t>
            </a:r>
            <a:r>
              <a:rPr lang="de-DE" dirty="0" err="1"/>
              <a:t>part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approach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that</a:t>
            </a:r>
            <a:endParaRPr lang="de-DE" dirty="0"/>
          </a:p>
          <a:p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did</a:t>
            </a:r>
            <a:r>
              <a:rPr lang="de-DE" dirty="0"/>
              <a:t> not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third</a:t>
            </a:r>
            <a:r>
              <a:rPr lang="de-DE" dirty="0"/>
              <a:t> </a:t>
            </a:r>
            <a:r>
              <a:rPr lang="de-DE" dirty="0" err="1"/>
              <a:t>party</a:t>
            </a:r>
            <a:r>
              <a:rPr lang="de-DE" dirty="0"/>
              <a:t> </a:t>
            </a:r>
            <a:r>
              <a:rPr lang="de-DE" dirty="0" err="1"/>
              <a:t>data</a:t>
            </a:r>
            <a:endParaRPr lang="de-DE" dirty="0"/>
          </a:p>
          <a:p>
            <a:r>
              <a:rPr lang="de-DE" dirty="0"/>
              <a:t>but </a:t>
            </a:r>
          </a:p>
        </p:txBody>
      </p:sp>
    </p:spTree>
    <p:extLst>
      <p:ext uri="{BB962C8B-B14F-4D97-AF65-F5344CB8AC3E}">
        <p14:creationId xmlns:p14="http://schemas.microsoft.com/office/powerpoint/2010/main" val="23490971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4052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276843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p2" descr="BuildYourStartUp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7300" y="-17150"/>
            <a:ext cx="9151298" cy="5160649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"/>
          <p:cNvSpPr/>
          <p:nvPr/>
        </p:nvSpPr>
        <p:spPr>
          <a:xfrm>
            <a:off x="-4875" y="-11650"/>
            <a:ext cx="4294075" cy="5160645"/>
          </a:xfrm>
          <a:custGeom>
            <a:avLst/>
            <a:gdLst/>
            <a:ahLst/>
            <a:cxnLst/>
            <a:rect l="l" t="t" r="r" b="b"/>
            <a:pathLst>
              <a:path w="5706412" h="6858000" extrusionOk="0">
                <a:moveTo>
                  <a:pt x="0" y="6849510"/>
                </a:moveTo>
                <a:lnTo>
                  <a:pt x="4902" y="6858000"/>
                </a:lnTo>
                <a:lnTo>
                  <a:pt x="0" y="6858000"/>
                </a:lnTo>
                <a:close/>
                <a:moveTo>
                  <a:pt x="0" y="0"/>
                </a:moveTo>
                <a:lnTo>
                  <a:pt x="1746943" y="0"/>
                </a:lnTo>
                <a:lnTo>
                  <a:pt x="5706412" y="6858000"/>
                </a:lnTo>
                <a:lnTo>
                  <a:pt x="810176" y="6858000"/>
                </a:lnTo>
                <a:lnTo>
                  <a:pt x="0" y="5454734"/>
                </a:lnTo>
                <a:close/>
              </a:path>
            </a:pathLst>
          </a:custGeom>
          <a:solidFill>
            <a:srgbClr val="FA1E5A">
              <a:alpha val="74860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4" name="Google Shape;14;p2"/>
          <p:cNvSpPr/>
          <p:nvPr/>
        </p:nvSpPr>
        <p:spPr>
          <a:xfrm>
            <a:off x="1806000" y="-17150"/>
            <a:ext cx="3573557" cy="5160645"/>
          </a:xfrm>
          <a:custGeom>
            <a:avLst/>
            <a:gdLst/>
            <a:ahLst/>
            <a:cxnLst/>
            <a:rect l="l" t="t" r="r" b="b"/>
            <a:pathLst>
              <a:path w="4764743" h="6858000" extrusionOk="0">
                <a:moveTo>
                  <a:pt x="0" y="0"/>
                </a:moveTo>
                <a:lnTo>
                  <a:pt x="805275" y="0"/>
                </a:lnTo>
                <a:lnTo>
                  <a:pt x="4764743" y="6858000"/>
                </a:lnTo>
                <a:lnTo>
                  <a:pt x="3959469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FA1E5A">
              <a:alpha val="74860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5" name="Google Shape;15;p2"/>
          <p:cNvSpPr txBox="1"/>
          <p:nvPr/>
        </p:nvSpPr>
        <p:spPr>
          <a:xfrm>
            <a:off x="661137" y="1921457"/>
            <a:ext cx="2658900" cy="28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Open Sans Light"/>
              <a:buNone/>
            </a:pPr>
            <a:endParaRPr sz="1100" dirty="0"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17" name="Google Shape;17;p2"/>
          <p:cNvSpPr txBox="1">
            <a:spLocks noGrp="1"/>
          </p:cNvSpPr>
          <p:nvPr>
            <p:ph type="title"/>
          </p:nvPr>
        </p:nvSpPr>
        <p:spPr>
          <a:xfrm>
            <a:off x="506563" y="3529016"/>
            <a:ext cx="3271200" cy="55396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24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>
                <a:solidFill>
                  <a:srgbClr val="FFFFFF"/>
                </a:solidFill>
              </a:defRPr>
            </a:lvl9pPr>
          </a:lstStyle>
          <a:p>
            <a:endParaRPr dirty="0"/>
          </a:p>
        </p:txBody>
      </p:sp>
      <p:pic>
        <p:nvPicPr>
          <p:cNvPr id="10" name="Grafik 9" descr="Ein Bild, das Text, Schild enthält.&#10;&#10;Automatisch generierte Beschreibung">
            <a:extLst>
              <a:ext uri="{FF2B5EF4-FFF2-40B4-BE49-F238E27FC236}">
                <a16:creationId xmlns:a16="http://schemas.microsoft.com/office/drawing/2014/main" id="{7D60AEFB-1173-424A-AE03-F3A293DA6E8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1762" y="1107722"/>
            <a:ext cx="1878825" cy="411101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3D677C0E-D973-E54B-8E21-5AB9157854C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308026" y="-851112"/>
            <a:ext cx="3172467" cy="317246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er" type="blank" preserve="1">
  <p:cSld name="Leer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umsplatzhalter 2">
            <a:extLst>
              <a:ext uri="{FF2B5EF4-FFF2-40B4-BE49-F238E27FC236}">
                <a16:creationId xmlns:a16="http://schemas.microsoft.com/office/drawing/2014/main" id="{84C5FB7C-E6FB-448B-B56C-6428DB4451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1170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Livvic" panose="020B0604020202020204" charset="0"/>
              </a:defRPr>
            </a:lvl1pPr>
          </a:lstStyle>
          <a:p>
            <a:fld id="{F7F515E8-46B9-4B80-8409-99B1A2CF1A66}" type="datetime1">
              <a:rPr lang="de-DE" smtClean="0"/>
              <a:pPr/>
              <a:t>05.09.21</a:t>
            </a:fld>
            <a:endParaRPr lang="de-DE" dirty="0"/>
          </a:p>
        </p:txBody>
      </p:sp>
      <p:sp>
        <p:nvSpPr>
          <p:cNvPr id="9" name="Foliennummernplatzhalter 3">
            <a:extLst>
              <a:ext uri="{FF2B5EF4-FFF2-40B4-BE49-F238E27FC236}">
                <a16:creationId xmlns:a16="http://schemas.microsoft.com/office/drawing/2014/main" id="{808051BF-E7BB-4D90-B030-7615A76724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77490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2">
                    <a:lumMod val="75000"/>
                  </a:schemeClr>
                </a:solidFill>
                <a:latin typeface="Livvic" panose="020B0604020202020204" charset="0"/>
              </a:defRPr>
            </a:lvl1pPr>
          </a:lstStyle>
          <a:p>
            <a:fld id="{B41A6C80-2001-402D-9D77-B063E1E3CCB1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Google Shape;44;p7">
            <a:extLst>
              <a:ext uri="{FF2B5EF4-FFF2-40B4-BE49-F238E27FC236}">
                <a16:creationId xmlns:a16="http://schemas.microsoft.com/office/drawing/2014/main" id="{96268C04-1A7C-44EA-94AC-23AB281A6101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Livvic" panose="020B0604020202020204" charset="0"/>
                <a:ea typeface="Livvic" panose="020B0604020202020204" charset="0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TechLabs X Huawei: Show us your Hacks, Düsseldorf!</a:t>
            </a:r>
          </a:p>
        </p:txBody>
      </p:sp>
    </p:spTree>
    <p:extLst>
      <p:ext uri="{BB962C8B-B14F-4D97-AF65-F5344CB8AC3E}">
        <p14:creationId xmlns:p14="http://schemas.microsoft.com/office/powerpoint/2010/main" val="11659942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halt mit Überschrift" type="objTx" preserve="1">
  <p:cSld name="Inhalt mit Überschrift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5"/>
          <p:cNvSpPr txBox="1">
            <a:spLocks noGrp="1"/>
          </p:cNvSpPr>
          <p:nvPr>
            <p:ph type="title"/>
          </p:nvPr>
        </p:nvSpPr>
        <p:spPr>
          <a:xfrm>
            <a:off x="311700" y="342900"/>
            <a:ext cx="3267319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 dirty="0"/>
          </a:p>
        </p:txBody>
      </p:sp>
      <p:sp>
        <p:nvSpPr>
          <p:cNvPr id="91" name="Google Shape;91;p15"/>
          <p:cNvSpPr txBox="1">
            <a:spLocks noGrp="1"/>
          </p:cNvSpPr>
          <p:nvPr>
            <p:ph type="body" idx="1"/>
          </p:nvPr>
        </p:nvSpPr>
        <p:spPr>
          <a:xfrm>
            <a:off x="3887390" y="740569"/>
            <a:ext cx="4944909" cy="3655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619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marL="2286000" lvl="4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marL="2743200" lvl="5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 dirty="0"/>
          </a:p>
        </p:txBody>
      </p:sp>
      <p:sp>
        <p:nvSpPr>
          <p:cNvPr id="92" name="Google Shape;92;p15"/>
          <p:cNvSpPr txBox="1">
            <a:spLocks noGrp="1"/>
          </p:cNvSpPr>
          <p:nvPr>
            <p:ph type="body" idx="2"/>
          </p:nvPr>
        </p:nvSpPr>
        <p:spPr>
          <a:xfrm>
            <a:off x="311700" y="1543050"/>
            <a:ext cx="3267319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9" name="Google Shape;44;p7">
            <a:extLst>
              <a:ext uri="{FF2B5EF4-FFF2-40B4-BE49-F238E27FC236}">
                <a16:creationId xmlns:a16="http://schemas.microsoft.com/office/drawing/2014/main" id="{E2819271-F25D-450E-83C1-39E116E9CB91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Livvic" panose="020B0604020202020204" charset="0"/>
                <a:ea typeface="Livvic" panose="020B0604020202020204" charset="0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TechLabs X Huawei: Show us your Hacks, Düsseldorf!</a:t>
            </a:r>
          </a:p>
        </p:txBody>
      </p:sp>
      <p:sp>
        <p:nvSpPr>
          <p:cNvPr id="11" name="Datumsplatzhalter 2">
            <a:extLst>
              <a:ext uri="{FF2B5EF4-FFF2-40B4-BE49-F238E27FC236}">
                <a16:creationId xmlns:a16="http://schemas.microsoft.com/office/drawing/2014/main" id="{C68DA43E-03B9-456A-8117-EBE3CE3363D9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31170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Livvic" panose="020B0604020202020204" charset="0"/>
              </a:defRPr>
            </a:lvl1pPr>
          </a:lstStyle>
          <a:p>
            <a:fld id="{F7F515E8-46B9-4B80-8409-99B1A2CF1A66}" type="datetime1">
              <a:rPr lang="de-DE" smtClean="0"/>
              <a:pPr/>
              <a:t>05.09.21</a:t>
            </a:fld>
            <a:endParaRPr lang="de-DE" dirty="0"/>
          </a:p>
        </p:txBody>
      </p:sp>
      <p:sp>
        <p:nvSpPr>
          <p:cNvPr id="12" name="Foliennummernplatzhalter 3">
            <a:extLst>
              <a:ext uri="{FF2B5EF4-FFF2-40B4-BE49-F238E27FC236}">
                <a16:creationId xmlns:a16="http://schemas.microsoft.com/office/drawing/2014/main" id="{F9C709C4-F93D-455C-8641-AE511B67C1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77490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2">
                    <a:lumMod val="75000"/>
                  </a:schemeClr>
                </a:solidFill>
                <a:latin typeface="Livvic" panose="020B0604020202020204" charset="0"/>
              </a:defRPr>
            </a:lvl1pPr>
          </a:lstStyle>
          <a:p>
            <a:fld id="{B41A6C80-2001-402D-9D77-B063E1E3CCB1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355209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ld mit Überschrift" type="picTx" preserve="1">
  <p:cSld name="Bild mit Überschrift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6"/>
          <p:cNvSpPr txBox="1">
            <a:spLocks noGrp="1"/>
          </p:cNvSpPr>
          <p:nvPr>
            <p:ph type="title"/>
          </p:nvPr>
        </p:nvSpPr>
        <p:spPr>
          <a:xfrm>
            <a:off x="311700" y="342900"/>
            <a:ext cx="3267319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6"/>
          <p:cNvSpPr>
            <a:spLocks noGrp="1"/>
          </p:cNvSpPr>
          <p:nvPr>
            <p:ph type="pic" idx="2"/>
          </p:nvPr>
        </p:nvSpPr>
        <p:spPr>
          <a:xfrm>
            <a:off x="3887390" y="740569"/>
            <a:ext cx="4944909" cy="3655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" name="Google Shape;99;p16"/>
          <p:cNvSpPr txBox="1">
            <a:spLocks noGrp="1"/>
          </p:cNvSpPr>
          <p:nvPr>
            <p:ph type="body" idx="1"/>
          </p:nvPr>
        </p:nvSpPr>
        <p:spPr>
          <a:xfrm>
            <a:off x="311700" y="1543050"/>
            <a:ext cx="3267319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 dirty="0"/>
          </a:p>
        </p:txBody>
      </p:sp>
      <p:sp>
        <p:nvSpPr>
          <p:cNvPr id="9" name="Google Shape;44;p7">
            <a:extLst>
              <a:ext uri="{FF2B5EF4-FFF2-40B4-BE49-F238E27FC236}">
                <a16:creationId xmlns:a16="http://schemas.microsoft.com/office/drawing/2014/main" id="{77725657-AFB8-464F-8538-C1BCA810608A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Livvic" panose="020B0604020202020204" charset="0"/>
                <a:ea typeface="Livvic" panose="020B0604020202020204" charset="0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TechLabs X Huawei: Show us your Hacks, Düsseldorf!</a:t>
            </a:r>
          </a:p>
        </p:txBody>
      </p:sp>
      <p:sp>
        <p:nvSpPr>
          <p:cNvPr id="11" name="Datumsplatzhalter 2">
            <a:extLst>
              <a:ext uri="{FF2B5EF4-FFF2-40B4-BE49-F238E27FC236}">
                <a16:creationId xmlns:a16="http://schemas.microsoft.com/office/drawing/2014/main" id="{00660095-3E32-4126-BBE1-230C20C8175A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31170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Livvic" panose="020B0604020202020204" charset="0"/>
              </a:defRPr>
            </a:lvl1pPr>
          </a:lstStyle>
          <a:p>
            <a:fld id="{F7F515E8-46B9-4B80-8409-99B1A2CF1A66}" type="datetime1">
              <a:rPr lang="de-DE" smtClean="0"/>
              <a:pPr/>
              <a:t>05.09.21</a:t>
            </a:fld>
            <a:endParaRPr lang="de-DE" dirty="0"/>
          </a:p>
        </p:txBody>
      </p:sp>
      <p:sp>
        <p:nvSpPr>
          <p:cNvPr id="12" name="Foliennummernplatzhalter 3">
            <a:extLst>
              <a:ext uri="{FF2B5EF4-FFF2-40B4-BE49-F238E27FC236}">
                <a16:creationId xmlns:a16="http://schemas.microsoft.com/office/drawing/2014/main" id="{89B8D659-D445-4183-8106-F9F46A05E1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77490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2">
                    <a:lumMod val="75000"/>
                  </a:schemeClr>
                </a:solidFill>
                <a:latin typeface="Livvic" panose="020B0604020202020204" charset="0"/>
              </a:defRPr>
            </a:lvl1pPr>
          </a:lstStyle>
          <a:p>
            <a:fld id="{B41A6C80-2001-402D-9D77-B063E1E3CCB1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498517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 und vertikaler Text" type="vertTx" preserve="1">
  <p:cSld name="Titel und vertikaler Text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 txBox="1">
            <a:spLocks noGrp="1"/>
          </p:cNvSpPr>
          <p:nvPr>
            <p:ph type="title"/>
          </p:nvPr>
        </p:nvSpPr>
        <p:spPr>
          <a:xfrm>
            <a:off x="311700" y="273844"/>
            <a:ext cx="85206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 dirty="0"/>
          </a:p>
        </p:txBody>
      </p:sp>
      <p:sp>
        <p:nvSpPr>
          <p:cNvPr id="105" name="Google Shape;105;p17"/>
          <p:cNvSpPr txBox="1">
            <a:spLocks noGrp="1"/>
          </p:cNvSpPr>
          <p:nvPr>
            <p:ph type="body" idx="1"/>
          </p:nvPr>
        </p:nvSpPr>
        <p:spPr>
          <a:xfrm rot="5400000">
            <a:off x="2940248" y="-1259329"/>
            <a:ext cx="3263504" cy="85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 dirty="0"/>
          </a:p>
        </p:txBody>
      </p:sp>
      <p:sp>
        <p:nvSpPr>
          <p:cNvPr id="8" name="Google Shape;44;p7">
            <a:extLst>
              <a:ext uri="{FF2B5EF4-FFF2-40B4-BE49-F238E27FC236}">
                <a16:creationId xmlns:a16="http://schemas.microsoft.com/office/drawing/2014/main" id="{4DA98735-AC4C-4C49-9BBE-8B2BED92A985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Livvic" panose="020B0604020202020204" charset="0"/>
                <a:ea typeface="Livvic" panose="020B0604020202020204" charset="0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TechLabs X Huawei: Show us your Hacks, Düsseldorf!</a:t>
            </a:r>
          </a:p>
        </p:txBody>
      </p:sp>
      <p:sp>
        <p:nvSpPr>
          <p:cNvPr id="10" name="Datumsplatzhalter 2">
            <a:extLst>
              <a:ext uri="{FF2B5EF4-FFF2-40B4-BE49-F238E27FC236}">
                <a16:creationId xmlns:a16="http://schemas.microsoft.com/office/drawing/2014/main" id="{DD551563-95BB-45F4-8CA2-E9DD0C6D4B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1170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Livvic" panose="020B0604020202020204" charset="0"/>
              </a:defRPr>
            </a:lvl1pPr>
          </a:lstStyle>
          <a:p>
            <a:fld id="{F7F515E8-46B9-4B80-8409-99B1A2CF1A66}" type="datetime1">
              <a:rPr lang="de-DE" smtClean="0"/>
              <a:pPr/>
              <a:t>05.09.21</a:t>
            </a:fld>
            <a:endParaRPr lang="de-DE" dirty="0"/>
          </a:p>
        </p:txBody>
      </p:sp>
      <p:sp>
        <p:nvSpPr>
          <p:cNvPr id="11" name="Foliennummernplatzhalter 3">
            <a:extLst>
              <a:ext uri="{FF2B5EF4-FFF2-40B4-BE49-F238E27FC236}">
                <a16:creationId xmlns:a16="http://schemas.microsoft.com/office/drawing/2014/main" id="{0F96C6FE-FBEB-4841-B72A-04184B7B9C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77490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2">
                    <a:lumMod val="75000"/>
                  </a:schemeClr>
                </a:solidFill>
                <a:latin typeface="Livvic" panose="020B0604020202020204" charset="0"/>
              </a:defRPr>
            </a:lvl1pPr>
          </a:lstStyle>
          <a:p>
            <a:fld id="{B41A6C80-2001-402D-9D77-B063E1E3CCB1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070319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kaler Titel und Text" type="vertTitleAndTx" preserve="1">
  <p:cSld name="Vertikaler Titel und Text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8"/>
          <p:cNvSpPr txBox="1">
            <a:spLocks noGrp="1"/>
          </p:cNvSpPr>
          <p:nvPr>
            <p:ph type="title"/>
          </p:nvPr>
        </p:nvSpPr>
        <p:spPr>
          <a:xfrm rot="5400000">
            <a:off x="5508547" y="1308971"/>
            <a:ext cx="4358879" cy="2288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18"/>
          <p:cNvSpPr txBox="1">
            <a:spLocks noGrp="1"/>
          </p:cNvSpPr>
          <p:nvPr>
            <p:ph type="body" idx="1"/>
          </p:nvPr>
        </p:nvSpPr>
        <p:spPr>
          <a:xfrm rot="5400000">
            <a:off x="1191097" y="-605554"/>
            <a:ext cx="4358879" cy="6117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 dirty="0"/>
          </a:p>
        </p:txBody>
      </p:sp>
      <p:sp>
        <p:nvSpPr>
          <p:cNvPr id="8" name="Google Shape;44;p7">
            <a:extLst>
              <a:ext uri="{FF2B5EF4-FFF2-40B4-BE49-F238E27FC236}">
                <a16:creationId xmlns:a16="http://schemas.microsoft.com/office/drawing/2014/main" id="{DD068790-021E-42BF-A168-18CCA9BADB61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Livvic" panose="020B0604020202020204" charset="0"/>
                <a:ea typeface="Livvic" panose="020B0604020202020204" charset="0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TechLabs X Huawei: Show us your Hacks, Düsseldorf!</a:t>
            </a:r>
          </a:p>
        </p:txBody>
      </p:sp>
      <p:sp>
        <p:nvSpPr>
          <p:cNvPr id="10" name="Datumsplatzhalter 2">
            <a:extLst>
              <a:ext uri="{FF2B5EF4-FFF2-40B4-BE49-F238E27FC236}">
                <a16:creationId xmlns:a16="http://schemas.microsoft.com/office/drawing/2014/main" id="{0DF15DF6-6454-433D-9802-82257C2004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1170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Livvic" panose="020B0604020202020204" charset="0"/>
              </a:defRPr>
            </a:lvl1pPr>
          </a:lstStyle>
          <a:p>
            <a:fld id="{F7F515E8-46B9-4B80-8409-99B1A2CF1A66}" type="datetime1">
              <a:rPr lang="de-DE" smtClean="0"/>
              <a:pPr/>
              <a:t>05.09.21</a:t>
            </a:fld>
            <a:endParaRPr lang="de-DE" dirty="0"/>
          </a:p>
        </p:txBody>
      </p:sp>
      <p:sp>
        <p:nvSpPr>
          <p:cNvPr id="11" name="Foliennummernplatzhalter 3">
            <a:extLst>
              <a:ext uri="{FF2B5EF4-FFF2-40B4-BE49-F238E27FC236}">
                <a16:creationId xmlns:a16="http://schemas.microsoft.com/office/drawing/2014/main" id="{00891F63-B8B8-4F74-9686-040F119497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77490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2">
                    <a:lumMod val="75000"/>
                  </a:schemeClr>
                </a:solidFill>
                <a:latin typeface="Livvic" panose="020B0604020202020204" charset="0"/>
              </a:defRPr>
            </a:lvl1pPr>
          </a:lstStyle>
          <a:p>
            <a:fld id="{B41A6C80-2001-402D-9D77-B063E1E3CCB1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883147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gular Pages" preserve="1" userDrawn="1">
  <p:cSld name="Regular Pages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3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200" b="1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 sz="1200" b="1"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 sz="1200" b="1"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 sz="1200" b="1"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 sz="1200" b="1"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 sz="1200" b="1"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 sz="1200" b="1"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 sz="1200" b="1"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 sz="1200" b="1"/>
            </a:lvl9pPr>
          </a:lstStyle>
          <a:p>
            <a:endParaRPr dirty="0"/>
          </a:p>
        </p:txBody>
      </p:sp>
      <p:sp>
        <p:nvSpPr>
          <p:cNvPr id="20" name="Google Shape;20;p3"/>
          <p:cNvSpPr txBox="1">
            <a:spLocks noGrp="1"/>
          </p:cNvSpPr>
          <p:nvPr>
            <p:ph type="subTitle" idx="1"/>
          </p:nvPr>
        </p:nvSpPr>
        <p:spPr>
          <a:xfrm>
            <a:off x="311700" y="342116"/>
            <a:ext cx="7328700" cy="3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 dirty="0"/>
          </a:p>
        </p:txBody>
      </p:sp>
      <p:sp>
        <p:nvSpPr>
          <p:cNvPr id="21" name="Google Shape;21;p3"/>
          <p:cNvSpPr txBox="1"/>
          <p:nvPr/>
        </p:nvSpPr>
        <p:spPr>
          <a:xfrm>
            <a:off x="7688325" y="4400500"/>
            <a:ext cx="92100" cy="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ivvic"/>
              <a:ea typeface="Livvic"/>
              <a:cs typeface="Livvic"/>
              <a:sym typeface="Livvic"/>
            </a:endParaRPr>
          </a:p>
        </p:txBody>
      </p:sp>
      <p:cxnSp>
        <p:nvCxnSpPr>
          <p:cNvPr id="23" name="Google Shape;23;p3"/>
          <p:cNvCxnSpPr/>
          <p:nvPr/>
        </p:nvCxnSpPr>
        <p:spPr>
          <a:xfrm>
            <a:off x="343000" y="727850"/>
            <a:ext cx="6860100" cy="0"/>
          </a:xfrm>
          <a:prstGeom prst="straightConnector1">
            <a:avLst/>
          </a:prstGeom>
          <a:noFill/>
          <a:ln w="9525" cap="flat" cmpd="sng">
            <a:solidFill>
              <a:srgbClr val="F7F7FB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" name="Fußzeilenplatzhalter 1">
            <a:extLst>
              <a:ext uri="{FF2B5EF4-FFF2-40B4-BE49-F238E27FC236}">
                <a16:creationId xmlns:a16="http://schemas.microsoft.com/office/drawing/2014/main" id="{7703A3A4-38FF-4812-A985-9D14AD0F0B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TechLabs X Huawei: Show us your Hacks, Düsseldorf!</a:t>
            </a:r>
            <a:endParaRPr lang="de-DE" dirty="0"/>
          </a:p>
        </p:txBody>
      </p:sp>
      <p:sp>
        <p:nvSpPr>
          <p:cNvPr id="12" name="Datumsplatzhalter 2">
            <a:extLst>
              <a:ext uri="{FF2B5EF4-FFF2-40B4-BE49-F238E27FC236}">
                <a16:creationId xmlns:a16="http://schemas.microsoft.com/office/drawing/2014/main" id="{CEA08AA3-EF15-446B-AE1A-B4AA74EEE1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1170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A3A0E9-29F8-478E-904B-ECC53C3B0A0F}" type="datetime1">
              <a:rPr lang="de-DE" smtClean="0"/>
              <a:t>05.09.21</a:t>
            </a:fld>
            <a:endParaRPr lang="de-DE"/>
          </a:p>
        </p:txBody>
      </p:sp>
      <p:sp>
        <p:nvSpPr>
          <p:cNvPr id="13" name="Foliennummernplatzhalter 3">
            <a:extLst>
              <a:ext uri="{FF2B5EF4-FFF2-40B4-BE49-F238E27FC236}">
                <a16:creationId xmlns:a16="http://schemas.microsoft.com/office/drawing/2014/main" id="{D7331904-0880-4680-BE5F-3E1D2EF21D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77490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fld id="{B41A6C80-2001-402D-9D77-B063E1E3CCB1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6" name="Google Shape;8;p1">
            <a:extLst>
              <a:ext uri="{FF2B5EF4-FFF2-40B4-BE49-F238E27FC236}">
                <a16:creationId xmlns:a16="http://schemas.microsoft.com/office/drawing/2014/main" id="{9D817BF9-BDD3-40E1-85C8-3F72B43CFA72}"/>
              </a:ext>
            </a:extLst>
          </p:cNvPr>
          <p:cNvSpPr txBox="1">
            <a:spLocks noGrp="1"/>
          </p:cNvSpPr>
          <p:nvPr>
            <p:ph idx="10"/>
          </p:nvPr>
        </p:nvSpPr>
        <p:spPr>
          <a:xfrm>
            <a:off x="311700" y="851988"/>
            <a:ext cx="8520600" cy="3716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800"/>
              <a:buFont typeface="Livvic"/>
              <a:buChar char="●"/>
              <a:defRPr sz="1100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400"/>
              <a:buFont typeface="Livvic"/>
              <a:buChar char="○"/>
              <a:defRPr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400"/>
              <a:buFont typeface="Livvic"/>
              <a:buChar char="■"/>
              <a:defRPr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400"/>
              <a:buFont typeface="Livvic"/>
              <a:buChar char="●"/>
              <a:defRPr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400"/>
              <a:buFont typeface="Livvic"/>
              <a:buChar char="○"/>
              <a:defRPr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400"/>
              <a:buFont typeface="Livvic"/>
              <a:buChar char="■"/>
              <a:defRPr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400"/>
              <a:buFont typeface="Livvic"/>
              <a:buChar char="●"/>
              <a:defRPr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400"/>
              <a:buFont typeface="Livvic"/>
              <a:buChar char="○"/>
              <a:defRPr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400"/>
              <a:buFont typeface="Livvic"/>
              <a:buChar char="■"/>
              <a:defRPr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039120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pty" preserve="1" userDrawn="1">
  <p:cSld name="Empt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 txBox="1"/>
          <p:nvPr/>
        </p:nvSpPr>
        <p:spPr>
          <a:xfrm>
            <a:off x="7688325" y="4400500"/>
            <a:ext cx="92100" cy="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8" name="Fußzeilenplatzhalter 1">
            <a:extLst>
              <a:ext uri="{FF2B5EF4-FFF2-40B4-BE49-F238E27FC236}">
                <a16:creationId xmlns:a16="http://schemas.microsoft.com/office/drawing/2014/main" id="{DF1C3353-ACAF-4E61-856D-01487137B9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TechLabs X Huawei: Show us your Hacks, Düsseldorf!</a:t>
            </a:r>
            <a:endParaRPr lang="de-DE" dirty="0"/>
          </a:p>
        </p:txBody>
      </p:sp>
      <p:sp>
        <p:nvSpPr>
          <p:cNvPr id="9" name="Datumsplatzhalter 2">
            <a:extLst>
              <a:ext uri="{FF2B5EF4-FFF2-40B4-BE49-F238E27FC236}">
                <a16:creationId xmlns:a16="http://schemas.microsoft.com/office/drawing/2014/main" id="{AA9F655B-48B4-4769-A275-06CAC082DD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1170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5525F6-D13F-4487-8FDD-395B9146FDF5}" type="datetime1">
              <a:rPr lang="de-DE" smtClean="0"/>
              <a:t>05.09.21</a:t>
            </a:fld>
            <a:endParaRPr lang="de-DE"/>
          </a:p>
        </p:txBody>
      </p:sp>
      <p:sp>
        <p:nvSpPr>
          <p:cNvPr id="10" name="Foliennummernplatzhalter 3">
            <a:extLst>
              <a:ext uri="{FF2B5EF4-FFF2-40B4-BE49-F238E27FC236}">
                <a16:creationId xmlns:a16="http://schemas.microsoft.com/office/drawing/2014/main" id="{D3D2762D-A4B1-4D34-89BB-4277BD2377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77490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fld id="{B41A6C80-2001-402D-9D77-B063E1E3CCB1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1" name="Google Shape;8;p1">
            <a:extLst>
              <a:ext uri="{FF2B5EF4-FFF2-40B4-BE49-F238E27FC236}">
                <a16:creationId xmlns:a16="http://schemas.microsoft.com/office/drawing/2014/main" id="{94430673-E519-46F6-8A69-F72D8E9CD9C9}"/>
              </a:ext>
            </a:extLst>
          </p:cNvPr>
          <p:cNvSpPr txBox="1">
            <a:spLocks noGrp="1"/>
          </p:cNvSpPr>
          <p:nvPr>
            <p:ph idx="10"/>
          </p:nvPr>
        </p:nvSpPr>
        <p:spPr>
          <a:xfrm>
            <a:off x="311700" y="851988"/>
            <a:ext cx="8520600" cy="3716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800"/>
              <a:buFont typeface="Livvic"/>
              <a:buChar char="●"/>
              <a:defRPr sz="1100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400"/>
              <a:buFont typeface="Livvic"/>
              <a:buChar char="○"/>
              <a:defRPr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400"/>
              <a:buFont typeface="Livvic"/>
              <a:buChar char="■"/>
              <a:defRPr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400"/>
              <a:buFont typeface="Livvic"/>
              <a:buChar char="●"/>
              <a:defRPr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400"/>
              <a:buFont typeface="Livvic"/>
              <a:buChar char="○"/>
              <a:defRPr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400"/>
              <a:buFont typeface="Livvic"/>
              <a:buChar char="■"/>
              <a:defRPr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400"/>
              <a:buFont typeface="Livvic"/>
              <a:buChar char="●"/>
              <a:defRPr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400"/>
              <a:buFont typeface="Livvic"/>
              <a:buChar char="○"/>
              <a:defRPr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400"/>
              <a:buFont typeface="Livvic"/>
              <a:buChar char="■"/>
              <a:defRPr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0208546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 preserve="1">
  <p:cSld name="Title slid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p2" descr="BuildYourStartUp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7300" y="-17150"/>
            <a:ext cx="9151298" cy="5160649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"/>
          <p:cNvSpPr/>
          <p:nvPr/>
        </p:nvSpPr>
        <p:spPr>
          <a:xfrm>
            <a:off x="-4875" y="-11650"/>
            <a:ext cx="4294075" cy="5160645"/>
          </a:xfrm>
          <a:custGeom>
            <a:avLst/>
            <a:gdLst/>
            <a:ahLst/>
            <a:cxnLst/>
            <a:rect l="l" t="t" r="r" b="b"/>
            <a:pathLst>
              <a:path w="5706412" h="6858000" extrusionOk="0">
                <a:moveTo>
                  <a:pt x="0" y="6849510"/>
                </a:moveTo>
                <a:lnTo>
                  <a:pt x="4902" y="6858000"/>
                </a:lnTo>
                <a:lnTo>
                  <a:pt x="0" y="6858000"/>
                </a:lnTo>
                <a:close/>
                <a:moveTo>
                  <a:pt x="0" y="0"/>
                </a:moveTo>
                <a:lnTo>
                  <a:pt x="1746943" y="0"/>
                </a:lnTo>
                <a:lnTo>
                  <a:pt x="5706412" y="6858000"/>
                </a:lnTo>
                <a:lnTo>
                  <a:pt x="810176" y="6858000"/>
                </a:lnTo>
                <a:lnTo>
                  <a:pt x="0" y="5454734"/>
                </a:lnTo>
                <a:close/>
              </a:path>
            </a:pathLst>
          </a:custGeom>
          <a:solidFill>
            <a:srgbClr val="FA1E5A">
              <a:alpha val="74860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4" name="Google Shape;14;p2"/>
          <p:cNvSpPr/>
          <p:nvPr/>
        </p:nvSpPr>
        <p:spPr>
          <a:xfrm>
            <a:off x="1806000" y="-17150"/>
            <a:ext cx="3573557" cy="5160645"/>
          </a:xfrm>
          <a:custGeom>
            <a:avLst/>
            <a:gdLst/>
            <a:ahLst/>
            <a:cxnLst/>
            <a:rect l="l" t="t" r="r" b="b"/>
            <a:pathLst>
              <a:path w="4764743" h="6858000" extrusionOk="0">
                <a:moveTo>
                  <a:pt x="0" y="0"/>
                </a:moveTo>
                <a:lnTo>
                  <a:pt x="805275" y="0"/>
                </a:lnTo>
                <a:lnTo>
                  <a:pt x="4764743" y="6858000"/>
                </a:lnTo>
                <a:lnTo>
                  <a:pt x="3959469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FA1E5A">
              <a:alpha val="74860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5" name="Google Shape;15;p2"/>
          <p:cNvSpPr txBox="1"/>
          <p:nvPr/>
        </p:nvSpPr>
        <p:spPr>
          <a:xfrm>
            <a:off x="704679" y="2182714"/>
            <a:ext cx="2658900" cy="28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Open Sans Light"/>
              <a:buNone/>
            </a:pPr>
            <a:endParaRPr sz="1100" dirty="0">
              <a:latin typeface="Livvic"/>
              <a:ea typeface="Livvic"/>
              <a:cs typeface="Livvic"/>
              <a:sym typeface="Livvic"/>
            </a:endParaRPr>
          </a:p>
        </p:txBody>
      </p:sp>
      <p:pic>
        <p:nvPicPr>
          <p:cNvPr id="16" name="Google Shape;16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34225" y="69200"/>
            <a:ext cx="3160949" cy="777299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2"/>
          <p:cNvSpPr txBox="1">
            <a:spLocks noGrp="1"/>
          </p:cNvSpPr>
          <p:nvPr>
            <p:ph type="title"/>
          </p:nvPr>
        </p:nvSpPr>
        <p:spPr>
          <a:xfrm>
            <a:off x="506563" y="3529016"/>
            <a:ext cx="3271200" cy="55396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24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>
                <a:solidFill>
                  <a:srgbClr val="FFFFFF"/>
                </a:solidFill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3216174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V2" preserve="1">
  <p:cSld name="Section Title V2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6"/>
          <p:cNvPicPr preferRelativeResize="0"/>
          <p:nvPr/>
        </p:nvPicPr>
        <p:blipFill rotWithShape="1">
          <a:blip r:embed="rId2">
            <a:alphaModFix/>
          </a:blip>
          <a:srcRect l="1709" t="6161" r="29" b="10905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6"/>
          <p:cNvSpPr/>
          <p:nvPr/>
        </p:nvSpPr>
        <p:spPr>
          <a:xfrm rot="10800000">
            <a:off x="1778100" y="0"/>
            <a:ext cx="7365908" cy="5143500"/>
          </a:xfrm>
          <a:custGeom>
            <a:avLst/>
            <a:gdLst/>
            <a:ahLst/>
            <a:cxnLst/>
            <a:rect l="l" t="t" r="r" b="b"/>
            <a:pathLst>
              <a:path w="9821211" h="6858000" extrusionOk="0">
                <a:moveTo>
                  <a:pt x="163285" y="6849510"/>
                </a:moveTo>
                <a:lnTo>
                  <a:pt x="168187" y="6858000"/>
                </a:lnTo>
                <a:lnTo>
                  <a:pt x="163285" y="6858000"/>
                </a:lnTo>
                <a:close/>
                <a:moveTo>
                  <a:pt x="0" y="6849510"/>
                </a:moveTo>
                <a:lnTo>
                  <a:pt x="4902" y="6858000"/>
                </a:lnTo>
                <a:lnTo>
                  <a:pt x="0" y="6858000"/>
                </a:lnTo>
                <a:close/>
                <a:moveTo>
                  <a:pt x="0" y="0"/>
                </a:moveTo>
                <a:lnTo>
                  <a:pt x="163285" y="0"/>
                </a:lnTo>
                <a:lnTo>
                  <a:pt x="1746943" y="0"/>
                </a:lnTo>
                <a:lnTo>
                  <a:pt x="1910228" y="0"/>
                </a:lnTo>
                <a:lnTo>
                  <a:pt x="2971585" y="0"/>
                </a:lnTo>
                <a:lnTo>
                  <a:pt x="4114800" y="0"/>
                </a:lnTo>
                <a:lnTo>
                  <a:pt x="4441156" y="0"/>
                </a:lnTo>
                <a:lnTo>
                  <a:pt x="5861742" y="0"/>
                </a:lnTo>
                <a:lnTo>
                  <a:pt x="9821211" y="6858000"/>
                </a:lnTo>
                <a:lnTo>
                  <a:pt x="8400625" y="6858000"/>
                </a:lnTo>
                <a:lnTo>
                  <a:pt x="6931054" y="6858000"/>
                </a:lnTo>
                <a:lnTo>
                  <a:pt x="5869697" y="6858000"/>
                </a:lnTo>
                <a:lnTo>
                  <a:pt x="5706412" y="6858000"/>
                </a:lnTo>
                <a:lnTo>
                  <a:pt x="4924975" y="6858000"/>
                </a:lnTo>
                <a:lnTo>
                  <a:pt x="4119702" y="6858000"/>
                </a:lnTo>
                <a:lnTo>
                  <a:pt x="4114800" y="6858000"/>
                </a:lnTo>
                <a:lnTo>
                  <a:pt x="3504389" y="6858000"/>
                </a:lnTo>
                <a:lnTo>
                  <a:pt x="2699115" y="6858000"/>
                </a:lnTo>
                <a:lnTo>
                  <a:pt x="2694213" y="6858000"/>
                </a:lnTo>
                <a:lnTo>
                  <a:pt x="2034818" y="6858000"/>
                </a:lnTo>
                <a:lnTo>
                  <a:pt x="1229544" y="6858000"/>
                </a:lnTo>
                <a:lnTo>
                  <a:pt x="1224642" y="6858000"/>
                </a:lnTo>
                <a:lnTo>
                  <a:pt x="973461" y="6858000"/>
                </a:lnTo>
                <a:lnTo>
                  <a:pt x="810176" y="6858000"/>
                </a:lnTo>
                <a:lnTo>
                  <a:pt x="0" y="5454734"/>
                </a:lnTo>
                <a:close/>
              </a:path>
            </a:pathLst>
          </a:custGeom>
          <a:solidFill>
            <a:srgbClr val="1756E2">
              <a:alpha val="70950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8" name="Google Shape;38;p6"/>
          <p:cNvSpPr txBox="1">
            <a:spLocks noGrp="1"/>
          </p:cNvSpPr>
          <p:nvPr>
            <p:ph type="title"/>
          </p:nvPr>
        </p:nvSpPr>
        <p:spPr>
          <a:xfrm>
            <a:off x="1717682" y="2149177"/>
            <a:ext cx="7056300" cy="72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 b="1">
                <a:solidFill>
                  <a:srgbClr val="FFFFF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 b="1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 b="1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 b="1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 b="1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 b="1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 b="1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 b="1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ubTitle" idx="1"/>
          </p:nvPr>
        </p:nvSpPr>
        <p:spPr>
          <a:xfrm>
            <a:off x="1437850" y="2741727"/>
            <a:ext cx="7328700" cy="52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5621327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folie" type="title" preserve="1">
  <p:cSld name="Titelfolie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8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8"/>
          <p:cNvSpPr txBox="1"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49" name="Google Shape;49;p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fld id="{21393CCC-265F-4B22-AA07-2578480242B5}" type="datetime1">
              <a:rPr lang="de-DE" smtClean="0"/>
              <a:t>05.09.21</a:t>
            </a:fld>
            <a:endParaRPr/>
          </a:p>
        </p:txBody>
      </p:sp>
      <p:sp>
        <p:nvSpPr>
          <p:cNvPr id="50" name="Google Shape;50;p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r>
              <a:rPr lang="en-US"/>
              <a:t>TechLabs X Huawei: Show us your Hacks, Düsseldorf!</a:t>
            </a:r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019787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pty" userDrawn="1">
  <p:cSld name="CUSTOM_2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 txBox="1"/>
          <p:nvPr/>
        </p:nvSpPr>
        <p:spPr>
          <a:xfrm>
            <a:off x="7688325" y="4400500"/>
            <a:ext cx="92100" cy="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8" name="Fußzeilenplatzhalter 1">
            <a:extLst>
              <a:ext uri="{FF2B5EF4-FFF2-40B4-BE49-F238E27FC236}">
                <a16:creationId xmlns:a16="http://schemas.microsoft.com/office/drawing/2014/main" id="{DF1C3353-ACAF-4E61-856D-01487137B9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TechLabs X Huawei: Show us your Hacks, Düsseldorf!</a:t>
            </a:r>
            <a:endParaRPr lang="de-DE" dirty="0"/>
          </a:p>
        </p:txBody>
      </p:sp>
      <p:sp>
        <p:nvSpPr>
          <p:cNvPr id="9" name="Datumsplatzhalter 2">
            <a:extLst>
              <a:ext uri="{FF2B5EF4-FFF2-40B4-BE49-F238E27FC236}">
                <a16:creationId xmlns:a16="http://schemas.microsoft.com/office/drawing/2014/main" id="{AA9F655B-48B4-4769-A275-06CAC082DD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1170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5525F6-D13F-4487-8FDD-395B9146FDF5}" type="datetime1">
              <a:rPr lang="de-DE" smtClean="0"/>
              <a:t>05.09.21</a:t>
            </a:fld>
            <a:endParaRPr lang="de-DE"/>
          </a:p>
        </p:txBody>
      </p:sp>
      <p:sp>
        <p:nvSpPr>
          <p:cNvPr id="10" name="Foliennummernplatzhalter 3">
            <a:extLst>
              <a:ext uri="{FF2B5EF4-FFF2-40B4-BE49-F238E27FC236}">
                <a16:creationId xmlns:a16="http://schemas.microsoft.com/office/drawing/2014/main" id="{D3D2762D-A4B1-4D34-89BB-4277BD2377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77490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fld id="{B41A6C80-2001-402D-9D77-B063E1E3CCB1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1" name="Google Shape;8;p1">
            <a:extLst>
              <a:ext uri="{FF2B5EF4-FFF2-40B4-BE49-F238E27FC236}">
                <a16:creationId xmlns:a16="http://schemas.microsoft.com/office/drawing/2014/main" id="{94430673-E519-46F6-8A69-F72D8E9CD9C9}"/>
              </a:ext>
            </a:extLst>
          </p:cNvPr>
          <p:cNvSpPr txBox="1">
            <a:spLocks noGrp="1"/>
          </p:cNvSpPr>
          <p:nvPr>
            <p:ph idx="10"/>
          </p:nvPr>
        </p:nvSpPr>
        <p:spPr>
          <a:xfrm>
            <a:off x="311700" y="851988"/>
            <a:ext cx="8520600" cy="3716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800"/>
              <a:buFont typeface="Livvic"/>
              <a:buChar char="●"/>
              <a:defRPr sz="1100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400"/>
              <a:buFont typeface="Livvic"/>
              <a:buChar char="○"/>
              <a:defRPr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400"/>
              <a:buFont typeface="Livvic"/>
              <a:buChar char="■"/>
              <a:defRPr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400"/>
              <a:buFont typeface="Livvic"/>
              <a:buChar char="●"/>
              <a:defRPr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400"/>
              <a:buFont typeface="Livvic"/>
              <a:buChar char="○"/>
              <a:defRPr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400"/>
              <a:buFont typeface="Livvic"/>
              <a:buChar char="■"/>
              <a:defRPr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400"/>
              <a:buFont typeface="Livvic"/>
              <a:buChar char="●"/>
              <a:defRPr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400"/>
              <a:buFont typeface="Livvic"/>
              <a:buChar char="○"/>
              <a:defRPr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400"/>
              <a:buFont typeface="Livvic"/>
              <a:buChar char="■"/>
              <a:defRPr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 und Inhalt" type="obj" preserve="1">
  <p:cSld name="Titel und Inhalt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9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9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55" name="Google Shape;55;p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fld id="{BF3FD577-67C4-496F-B652-DB3AFCBC14C4}" type="datetime1">
              <a:rPr lang="de-DE" smtClean="0"/>
              <a:t>05.09.21</a:t>
            </a:fld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r>
              <a:rPr lang="en-US"/>
              <a:t>TechLabs X Huawei: Show us your Hacks, Düsseldorf!</a:t>
            </a:r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0428110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bschnitts-&#10;überschrift" type="secHead" preserve="1">
  <p:cSld name="Abschnitts-&#10;überschrif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0"/>
          <p:cNvSpPr txBox="1"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0"/>
          <p:cNvSpPr txBox="1">
            <a:spLocks noGrp="1"/>
          </p:cNvSpPr>
          <p:nvPr>
            <p:ph type="body" idx="1"/>
          </p:nvPr>
        </p:nvSpPr>
        <p:spPr>
          <a:xfrm>
            <a:off x="623888" y="3442097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61" name="Google Shape;61;p1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fld id="{44789F5F-2458-493D-B72A-2C76C5C06A9E}" type="datetime1">
              <a:rPr lang="de-DE" smtClean="0"/>
              <a:t>05.09.21</a:t>
            </a:fld>
            <a:endParaRPr/>
          </a:p>
        </p:txBody>
      </p:sp>
      <p:sp>
        <p:nvSpPr>
          <p:cNvPr id="62" name="Google Shape;62;p10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r>
              <a:rPr lang="en-US"/>
              <a:t>TechLabs X Huawei: Show us your Hacks, Düsseldorf!</a:t>
            </a:r>
            <a:endParaRPr/>
          </a:p>
        </p:txBody>
      </p:sp>
      <p:sp>
        <p:nvSpPr>
          <p:cNvPr id="63" name="Google Shape;63;p1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5973113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Zwei Inhalte" type="twoObj" preserve="1">
  <p:cSld name="Zwei Inhalte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1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1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67" name="Google Shape;67;p11"/>
          <p:cNvSpPr txBox="1">
            <a:spLocks noGrp="1"/>
          </p:cNvSpPr>
          <p:nvPr>
            <p:ph type="body" idx="2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68" name="Google Shape;68;p1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fld id="{A40415BB-A6AB-4DA0-9320-7F90E882328F}" type="datetime1">
              <a:rPr lang="de-DE" smtClean="0"/>
              <a:t>05.09.21</a:t>
            </a:fld>
            <a:endParaRPr/>
          </a:p>
        </p:txBody>
      </p:sp>
      <p:sp>
        <p:nvSpPr>
          <p:cNvPr id="69" name="Google Shape;69;p1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r>
              <a:rPr lang="en-US"/>
              <a:t>TechLabs X Huawei: Show us your Hacks, Düsseldorf!</a:t>
            </a:r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0246849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gleich" type="twoTxTwoObj" preserve="1">
  <p:cSld name="Vergleich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2"/>
          <p:cNvSpPr txBox="1"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2"/>
          <p:cNvSpPr txBox="1">
            <a:spLocks noGrp="1"/>
          </p:cNvSpPr>
          <p:nvPr>
            <p:ph type="body" idx="1"/>
          </p:nvPr>
        </p:nvSpPr>
        <p:spPr>
          <a:xfrm>
            <a:off x="629841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74" name="Google Shape;74;p12"/>
          <p:cNvSpPr txBox="1">
            <a:spLocks noGrp="1"/>
          </p:cNvSpPr>
          <p:nvPr>
            <p:ph type="body" idx="2"/>
          </p:nvPr>
        </p:nvSpPr>
        <p:spPr>
          <a:xfrm>
            <a:off x="629841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2"/>
          <p:cNvSpPr txBox="1">
            <a:spLocks noGrp="1"/>
          </p:cNvSpPr>
          <p:nvPr>
            <p:ph type="body" idx="3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4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fld id="{0F8D70F9-124A-42B6-8806-4BD113C5C2C4}" type="datetime1">
              <a:rPr lang="de-DE" smtClean="0"/>
              <a:t>05.09.21</a:t>
            </a:fld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r>
              <a:rPr lang="en-US"/>
              <a:t>TechLabs X Huawei: Show us your Hacks, Düsseldorf!</a:t>
            </a:r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8144791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r Titel" type="titleOnly" preserve="1">
  <p:cSld name="Nur Titel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fld id="{3752D9C7-4865-4F4F-A114-240B09CB8359}" type="datetime1">
              <a:rPr lang="de-DE" smtClean="0"/>
              <a:t>05.09.21</a:t>
            </a:fld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r>
              <a:rPr lang="en-US"/>
              <a:t>TechLabs X Huawei: Show us your Hacks, Düsseldorf!</a:t>
            </a:r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7578611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er" type="blank" preserve="1">
  <p:cSld name="Leer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fld id="{E43C5C1B-16AA-444F-B6FA-DFC2F93684E4}" type="datetime1">
              <a:rPr lang="de-DE" smtClean="0"/>
              <a:t>05.09.21</a:t>
            </a:fld>
            <a:endParaRPr/>
          </a:p>
        </p:txBody>
      </p:sp>
      <p:sp>
        <p:nvSpPr>
          <p:cNvPr id="87" name="Google Shape;87;p1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r>
              <a:rPr lang="en-US"/>
              <a:t>TechLabs X Huawei: Show us your Hacks, Düsseldorf!</a:t>
            </a:r>
            <a:endParaRPr/>
          </a:p>
        </p:txBody>
      </p:sp>
      <p:sp>
        <p:nvSpPr>
          <p:cNvPr id="88" name="Google Shape;88;p1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4944869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halt mit Überschrift" type="objTx" preserve="1">
  <p:cSld name="Inhalt mit Überschrift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5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5"/>
          <p:cNvSpPr txBox="1">
            <a:spLocks noGrp="1"/>
          </p:cNvSpPr>
          <p:nvPr>
            <p:ph type="body" idx="1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619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marL="2286000" lvl="4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marL="2743200" lvl="5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92" name="Google Shape;92;p15"/>
          <p:cNvSpPr txBox="1">
            <a:spLocks noGrp="1"/>
          </p:cNvSpPr>
          <p:nvPr>
            <p:ph type="body" idx="2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93" name="Google Shape;93;p1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fld id="{99854382-D43F-4CE0-9FBA-26A1A5031552}" type="datetime1">
              <a:rPr lang="de-DE" smtClean="0"/>
              <a:t>05.09.21</a:t>
            </a:fld>
            <a:endParaRPr/>
          </a:p>
        </p:txBody>
      </p:sp>
      <p:sp>
        <p:nvSpPr>
          <p:cNvPr id="94" name="Google Shape;94;p1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r>
              <a:rPr lang="en-US"/>
              <a:t>TechLabs X Huawei: Show us your Hacks, Düsseldorf!</a:t>
            </a:r>
            <a:endParaRPr/>
          </a:p>
        </p:txBody>
      </p:sp>
      <p:sp>
        <p:nvSpPr>
          <p:cNvPr id="95" name="Google Shape;95;p1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8773060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ld mit Überschrift" type="picTx" preserve="1">
  <p:cSld name="Bild mit Überschrift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6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6"/>
          <p:cNvSpPr>
            <a:spLocks noGrp="1"/>
          </p:cNvSpPr>
          <p:nvPr>
            <p:ph type="pic" idx="2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" name="Google Shape;99;p16"/>
          <p:cNvSpPr txBox="1">
            <a:spLocks noGrp="1"/>
          </p:cNvSpPr>
          <p:nvPr>
            <p:ph type="body" idx="1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00" name="Google Shape;100;p1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fld id="{F8902CC0-D980-459E-B5D3-BE84C89F94F3}" type="datetime1">
              <a:rPr lang="de-DE" smtClean="0"/>
              <a:t>05.09.21</a:t>
            </a:fld>
            <a:endParaRPr/>
          </a:p>
        </p:txBody>
      </p:sp>
      <p:sp>
        <p:nvSpPr>
          <p:cNvPr id="101" name="Google Shape;101;p1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r>
              <a:rPr lang="en-US"/>
              <a:t>TechLabs X Huawei: Show us your Hacks, Düsseldorf!</a:t>
            </a:r>
            <a:endParaRPr/>
          </a:p>
        </p:txBody>
      </p:sp>
      <p:sp>
        <p:nvSpPr>
          <p:cNvPr id="102" name="Google Shape;102;p1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8293702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 und vertikaler Text" type="vertTx" preserve="1">
  <p:cSld name="Titel und vertikaler Text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7"/>
          <p:cNvSpPr txBox="1">
            <a:spLocks noGrp="1"/>
          </p:cNvSpPr>
          <p:nvPr>
            <p:ph type="body" idx="1"/>
          </p:nvPr>
        </p:nvSpPr>
        <p:spPr>
          <a:xfrm rot="5400000">
            <a:off x="2940248" y="-942379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06" name="Google Shape;106;p1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fld id="{19C38766-2C07-41CA-998A-9E0D24B03746}" type="datetime1">
              <a:rPr lang="de-DE" smtClean="0"/>
              <a:t>05.09.21</a:t>
            </a:fld>
            <a:endParaRPr/>
          </a:p>
        </p:txBody>
      </p:sp>
      <p:sp>
        <p:nvSpPr>
          <p:cNvPr id="107" name="Google Shape;107;p1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r>
              <a:rPr lang="en-US"/>
              <a:t>TechLabs X Huawei: Show us your Hacks, Düsseldorf!</a:t>
            </a:r>
            <a:endParaRPr/>
          </a:p>
        </p:txBody>
      </p:sp>
      <p:sp>
        <p:nvSpPr>
          <p:cNvPr id="108" name="Google Shape;108;p1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4202651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kaler Titel und Text" type="vertTitleAndTx" preserve="1">
  <p:cSld name="Vertikaler Titel und Text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8"/>
          <p:cNvSpPr txBox="1">
            <a:spLocks noGrp="1"/>
          </p:cNvSpPr>
          <p:nvPr>
            <p:ph type="title"/>
          </p:nvPr>
        </p:nvSpPr>
        <p:spPr>
          <a:xfrm rot="5400000">
            <a:off x="5350073" y="1467446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18"/>
          <p:cNvSpPr txBox="1">
            <a:spLocks noGrp="1"/>
          </p:cNvSpPr>
          <p:nvPr>
            <p:ph type="body" idx="1"/>
          </p:nvPr>
        </p:nvSpPr>
        <p:spPr>
          <a:xfrm rot="5400000">
            <a:off x="1349573" y="-447079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12" name="Google Shape;112;p1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fld id="{24CD2E46-13D3-4628-98CE-E11737127349}" type="datetime1">
              <a:rPr lang="de-DE" smtClean="0"/>
              <a:t>05.09.21</a:t>
            </a:fld>
            <a:endParaRPr/>
          </a:p>
        </p:txBody>
      </p:sp>
      <p:sp>
        <p:nvSpPr>
          <p:cNvPr id="113" name="Google Shape;113;p1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r>
              <a:rPr lang="en-US"/>
              <a:t>TechLabs X Huawei: Show us your Hacks, Düsseldorf!</a:t>
            </a:r>
            <a:endParaRPr/>
          </a:p>
        </p:txBody>
      </p:sp>
      <p:sp>
        <p:nvSpPr>
          <p:cNvPr id="114" name="Google Shape;114;p1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722061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V2">
  <p:cSld name="CUSTOM_1_1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6"/>
          <p:cNvPicPr preferRelativeResize="0"/>
          <p:nvPr/>
        </p:nvPicPr>
        <p:blipFill rotWithShape="1">
          <a:blip r:embed="rId2">
            <a:alphaModFix/>
          </a:blip>
          <a:srcRect l="1709" t="6161" r="29" b="10905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6"/>
          <p:cNvSpPr/>
          <p:nvPr/>
        </p:nvSpPr>
        <p:spPr>
          <a:xfrm rot="10800000">
            <a:off x="1778100" y="0"/>
            <a:ext cx="7365908" cy="5143500"/>
          </a:xfrm>
          <a:custGeom>
            <a:avLst/>
            <a:gdLst/>
            <a:ahLst/>
            <a:cxnLst/>
            <a:rect l="l" t="t" r="r" b="b"/>
            <a:pathLst>
              <a:path w="9821211" h="6858000" extrusionOk="0">
                <a:moveTo>
                  <a:pt x="163285" y="6849510"/>
                </a:moveTo>
                <a:lnTo>
                  <a:pt x="168187" y="6858000"/>
                </a:lnTo>
                <a:lnTo>
                  <a:pt x="163285" y="6858000"/>
                </a:lnTo>
                <a:close/>
                <a:moveTo>
                  <a:pt x="0" y="6849510"/>
                </a:moveTo>
                <a:lnTo>
                  <a:pt x="4902" y="6858000"/>
                </a:lnTo>
                <a:lnTo>
                  <a:pt x="0" y="6858000"/>
                </a:lnTo>
                <a:close/>
                <a:moveTo>
                  <a:pt x="0" y="0"/>
                </a:moveTo>
                <a:lnTo>
                  <a:pt x="163285" y="0"/>
                </a:lnTo>
                <a:lnTo>
                  <a:pt x="1746943" y="0"/>
                </a:lnTo>
                <a:lnTo>
                  <a:pt x="1910228" y="0"/>
                </a:lnTo>
                <a:lnTo>
                  <a:pt x="2971585" y="0"/>
                </a:lnTo>
                <a:lnTo>
                  <a:pt x="4114800" y="0"/>
                </a:lnTo>
                <a:lnTo>
                  <a:pt x="4441156" y="0"/>
                </a:lnTo>
                <a:lnTo>
                  <a:pt x="5861742" y="0"/>
                </a:lnTo>
                <a:lnTo>
                  <a:pt x="9821211" y="6858000"/>
                </a:lnTo>
                <a:lnTo>
                  <a:pt x="8400625" y="6858000"/>
                </a:lnTo>
                <a:lnTo>
                  <a:pt x="6931054" y="6858000"/>
                </a:lnTo>
                <a:lnTo>
                  <a:pt x="5869697" y="6858000"/>
                </a:lnTo>
                <a:lnTo>
                  <a:pt x="5706412" y="6858000"/>
                </a:lnTo>
                <a:lnTo>
                  <a:pt x="4924975" y="6858000"/>
                </a:lnTo>
                <a:lnTo>
                  <a:pt x="4119702" y="6858000"/>
                </a:lnTo>
                <a:lnTo>
                  <a:pt x="4114800" y="6858000"/>
                </a:lnTo>
                <a:lnTo>
                  <a:pt x="3504389" y="6858000"/>
                </a:lnTo>
                <a:lnTo>
                  <a:pt x="2699115" y="6858000"/>
                </a:lnTo>
                <a:lnTo>
                  <a:pt x="2694213" y="6858000"/>
                </a:lnTo>
                <a:lnTo>
                  <a:pt x="2034818" y="6858000"/>
                </a:lnTo>
                <a:lnTo>
                  <a:pt x="1229544" y="6858000"/>
                </a:lnTo>
                <a:lnTo>
                  <a:pt x="1224642" y="6858000"/>
                </a:lnTo>
                <a:lnTo>
                  <a:pt x="973461" y="6858000"/>
                </a:lnTo>
                <a:lnTo>
                  <a:pt x="810176" y="6858000"/>
                </a:lnTo>
                <a:lnTo>
                  <a:pt x="0" y="5454734"/>
                </a:lnTo>
                <a:close/>
              </a:path>
            </a:pathLst>
          </a:custGeom>
          <a:solidFill>
            <a:srgbClr val="1756E2">
              <a:alpha val="70950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8" name="Google Shape;38;p6"/>
          <p:cNvSpPr txBox="1">
            <a:spLocks noGrp="1"/>
          </p:cNvSpPr>
          <p:nvPr>
            <p:ph type="title"/>
          </p:nvPr>
        </p:nvSpPr>
        <p:spPr>
          <a:xfrm>
            <a:off x="1717682" y="2149177"/>
            <a:ext cx="7056300" cy="72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 b="1">
                <a:solidFill>
                  <a:srgbClr val="FFFFF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 b="1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 b="1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 b="1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 b="1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 b="1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 b="1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 b="1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ubTitle" idx="1"/>
          </p:nvPr>
        </p:nvSpPr>
        <p:spPr>
          <a:xfrm>
            <a:off x="1437850" y="2741727"/>
            <a:ext cx="7328700" cy="52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folie" type="title" preserve="1">
  <p:cSld name="Titelfolie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8"/>
          <p:cNvSpPr txBox="1">
            <a:spLocks noGrp="1"/>
          </p:cNvSpPr>
          <p:nvPr>
            <p:ph type="ctrTitle"/>
          </p:nvPr>
        </p:nvSpPr>
        <p:spPr>
          <a:xfrm>
            <a:off x="311700" y="841772"/>
            <a:ext cx="85206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 dirty="0"/>
          </a:p>
        </p:txBody>
      </p:sp>
      <p:sp>
        <p:nvSpPr>
          <p:cNvPr id="48" name="Google Shape;48;p8"/>
          <p:cNvSpPr txBox="1">
            <a:spLocks noGrp="1"/>
          </p:cNvSpPr>
          <p:nvPr>
            <p:ph type="subTitle" idx="1"/>
          </p:nvPr>
        </p:nvSpPr>
        <p:spPr>
          <a:xfrm>
            <a:off x="311700" y="2701528"/>
            <a:ext cx="8520600" cy="1241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 dirty="0"/>
          </a:p>
        </p:txBody>
      </p:sp>
      <p:sp>
        <p:nvSpPr>
          <p:cNvPr id="8" name="Google Shape;44;p7">
            <a:extLst>
              <a:ext uri="{FF2B5EF4-FFF2-40B4-BE49-F238E27FC236}">
                <a16:creationId xmlns:a16="http://schemas.microsoft.com/office/drawing/2014/main" id="{4D09A6EA-6561-4613-98B8-E27ABD18A414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Livvic" panose="020B0604020202020204" charset="0"/>
                <a:ea typeface="Livvic" panose="020B0604020202020204" charset="0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TechLabs X Huawei: Show us your Hacks, Düsseldorf!</a:t>
            </a:r>
          </a:p>
        </p:txBody>
      </p:sp>
      <p:sp>
        <p:nvSpPr>
          <p:cNvPr id="10" name="Datumsplatzhalter 2">
            <a:extLst>
              <a:ext uri="{FF2B5EF4-FFF2-40B4-BE49-F238E27FC236}">
                <a16:creationId xmlns:a16="http://schemas.microsoft.com/office/drawing/2014/main" id="{72410F0B-AF6A-4573-9D5D-B8427E404F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1170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Livvic" panose="020B0604020202020204" charset="0"/>
              </a:defRPr>
            </a:lvl1pPr>
          </a:lstStyle>
          <a:p>
            <a:fld id="{F7F515E8-46B9-4B80-8409-99B1A2CF1A66}" type="datetime1">
              <a:rPr lang="de-DE" smtClean="0"/>
              <a:pPr/>
              <a:t>05.09.21</a:t>
            </a:fld>
            <a:endParaRPr lang="de-DE" dirty="0"/>
          </a:p>
        </p:txBody>
      </p:sp>
      <p:sp>
        <p:nvSpPr>
          <p:cNvPr id="11" name="Foliennummernplatzhalter 3">
            <a:extLst>
              <a:ext uri="{FF2B5EF4-FFF2-40B4-BE49-F238E27FC236}">
                <a16:creationId xmlns:a16="http://schemas.microsoft.com/office/drawing/2014/main" id="{FF30F33C-AD2A-4F69-B648-C081B6DF3E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77490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2">
                    <a:lumMod val="75000"/>
                  </a:schemeClr>
                </a:solidFill>
                <a:latin typeface="Livvic" panose="020B0604020202020204" charset="0"/>
              </a:defRPr>
            </a:lvl1pPr>
          </a:lstStyle>
          <a:p>
            <a:fld id="{B41A6C80-2001-402D-9D77-B063E1E3CCB1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400185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 und Inhalt" type="obj" preserve="1">
  <p:cSld name="Titel und Inhalt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9"/>
          <p:cNvSpPr txBox="1">
            <a:spLocks noGrp="1"/>
          </p:cNvSpPr>
          <p:nvPr>
            <p:ph type="title"/>
          </p:nvPr>
        </p:nvSpPr>
        <p:spPr>
          <a:xfrm>
            <a:off x="311700" y="273844"/>
            <a:ext cx="85206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 dirty="0"/>
          </a:p>
        </p:txBody>
      </p:sp>
      <p:sp>
        <p:nvSpPr>
          <p:cNvPr id="54" name="Google Shape;54;p9"/>
          <p:cNvSpPr txBox="1">
            <a:spLocks noGrp="1"/>
          </p:cNvSpPr>
          <p:nvPr>
            <p:ph type="body" idx="1"/>
          </p:nvPr>
        </p:nvSpPr>
        <p:spPr>
          <a:xfrm>
            <a:off x="311700" y="1369219"/>
            <a:ext cx="85206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 dirty="0"/>
          </a:p>
        </p:txBody>
      </p:sp>
      <p:sp>
        <p:nvSpPr>
          <p:cNvPr id="8" name="Google Shape;44;p7">
            <a:extLst>
              <a:ext uri="{FF2B5EF4-FFF2-40B4-BE49-F238E27FC236}">
                <a16:creationId xmlns:a16="http://schemas.microsoft.com/office/drawing/2014/main" id="{A006549D-692A-4E22-847A-11F9AD36A145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Livvic" panose="020B0604020202020204" charset="0"/>
                <a:ea typeface="Livvic" panose="020B0604020202020204" charset="0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TechLabs X Huawei: Show us your Hacks, Düsseldorf!</a:t>
            </a:r>
          </a:p>
        </p:txBody>
      </p:sp>
      <p:sp>
        <p:nvSpPr>
          <p:cNvPr id="10" name="Datumsplatzhalter 2">
            <a:extLst>
              <a:ext uri="{FF2B5EF4-FFF2-40B4-BE49-F238E27FC236}">
                <a16:creationId xmlns:a16="http://schemas.microsoft.com/office/drawing/2014/main" id="{0ABEF4B1-4ACA-4A7A-808B-9956921BF7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1170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Livvic" panose="020B0604020202020204" charset="0"/>
              </a:defRPr>
            </a:lvl1pPr>
          </a:lstStyle>
          <a:p>
            <a:fld id="{F7F515E8-46B9-4B80-8409-99B1A2CF1A66}" type="datetime1">
              <a:rPr lang="de-DE" smtClean="0"/>
              <a:pPr/>
              <a:t>05.09.21</a:t>
            </a:fld>
            <a:endParaRPr lang="de-DE" dirty="0"/>
          </a:p>
        </p:txBody>
      </p:sp>
      <p:sp>
        <p:nvSpPr>
          <p:cNvPr id="11" name="Foliennummernplatzhalter 3">
            <a:extLst>
              <a:ext uri="{FF2B5EF4-FFF2-40B4-BE49-F238E27FC236}">
                <a16:creationId xmlns:a16="http://schemas.microsoft.com/office/drawing/2014/main" id="{4097E5C6-1A1E-4121-B905-1F36EF0CBC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77490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2">
                    <a:lumMod val="75000"/>
                  </a:schemeClr>
                </a:solidFill>
                <a:latin typeface="Livvic" panose="020B0604020202020204" charset="0"/>
              </a:defRPr>
            </a:lvl1pPr>
          </a:lstStyle>
          <a:p>
            <a:fld id="{B41A6C80-2001-402D-9D77-B063E1E3CCB1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949960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bschnitts-&#10;überschrift" type="secHead" preserve="1">
  <p:cSld name="Abschnitts-&#10;überschrif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0"/>
          <p:cNvSpPr txBox="1">
            <a:spLocks noGrp="1"/>
          </p:cNvSpPr>
          <p:nvPr>
            <p:ph type="title"/>
          </p:nvPr>
        </p:nvSpPr>
        <p:spPr>
          <a:xfrm>
            <a:off x="311700" y="1282304"/>
            <a:ext cx="8520600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 dirty="0"/>
          </a:p>
        </p:txBody>
      </p:sp>
      <p:sp>
        <p:nvSpPr>
          <p:cNvPr id="60" name="Google Shape;60;p10"/>
          <p:cNvSpPr txBox="1">
            <a:spLocks noGrp="1"/>
          </p:cNvSpPr>
          <p:nvPr>
            <p:ph type="body" idx="1"/>
          </p:nvPr>
        </p:nvSpPr>
        <p:spPr>
          <a:xfrm>
            <a:off x="311700" y="3442097"/>
            <a:ext cx="8520600" cy="1125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 dirty="0"/>
          </a:p>
        </p:txBody>
      </p:sp>
      <p:sp>
        <p:nvSpPr>
          <p:cNvPr id="8" name="Google Shape;44;p7">
            <a:extLst>
              <a:ext uri="{FF2B5EF4-FFF2-40B4-BE49-F238E27FC236}">
                <a16:creationId xmlns:a16="http://schemas.microsoft.com/office/drawing/2014/main" id="{76369B63-2257-4334-A7F9-F97AE816AA9F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Livvic" panose="020B0604020202020204" charset="0"/>
                <a:ea typeface="Livvic" panose="020B0604020202020204" charset="0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TechLabs X Huawei: Show us your Hacks, Düsseldorf!</a:t>
            </a:r>
          </a:p>
        </p:txBody>
      </p:sp>
      <p:sp>
        <p:nvSpPr>
          <p:cNvPr id="10" name="Datumsplatzhalter 2">
            <a:extLst>
              <a:ext uri="{FF2B5EF4-FFF2-40B4-BE49-F238E27FC236}">
                <a16:creationId xmlns:a16="http://schemas.microsoft.com/office/drawing/2014/main" id="{C2647898-FF03-43FB-8511-1B684A3B262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1170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Livvic" panose="020B0604020202020204" charset="0"/>
              </a:defRPr>
            </a:lvl1pPr>
          </a:lstStyle>
          <a:p>
            <a:fld id="{F7F515E8-46B9-4B80-8409-99B1A2CF1A66}" type="datetime1">
              <a:rPr lang="de-DE" smtClean="0"/>
              <a:pPr/>
              <a:t>05.09.21</a:t>
            </a:fld>
            <a:endParaRPr lang="de-DE" dirty="0"/>
          </a:p>
        </p:txBody>
      </p:sp>
      <p:sp>
        <p:nvSpPr>
          <p:cNvPr id="11" name="Foliennummernplatzhalter 3">
            <a:extLst>
              <a:ext uri="{FF2B5EF4-FFF2-40B4-BE49-F238E27FC236}">
                <a16:creationId xmlns:a16="http://schemas.microsoft.com/office/drawing/2014/main" id="{A47FC755-2618-4978-8CB4-802868C6A1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77490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2">
                    <a:lumMod val="75000"/>
                  </a:schemeClr>
                </a:solidFill>
                <a:latin typeface="Livvic" panose="020B0604020202020204" charset="0"/>
              </a:defRPr>
            </a:lvl1pPr>
          </a:lstStyle>
          <a:p>
            <a:fld id="{B41A6C80-2001-402D-9D77-B063E1E3CCB1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288283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Zwei Inhalte" type="twoObj" preserve="1">
  <p:cSld name="Zwei Inhalte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1"/>
          <p:cNvSpPr txBox="1">
            <a:spLocks noGrp="1"/>
          </p:cNvSpPr>
          <p:nvPr>
            <p:ph type="title"/>
          </p:nvPr>
        </p:nvSpPr>
        <p:spPr>
          <a:xfrm>
            <a:off x="311700" y="273844"/>
            <a:ext cx="85206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 dirty="0"/>
          </a:p>
        </p:txBody>
      </p:sp>
      <p:sp>
        <p:nvSpPr>
          <p:cNvPr id="66" name="Google Shape;66;p11"/>
          <p:cNvSpPr txBox="1">
            <a:spLocks noGrp="1"/>
          </p:cNvSpPr>
          <p:nvPr>
            <p:ph type="body" idx="1"/>
          </p:nvPr>
        </p:nvSpPr>
        <p:spPr>
          <a:xfrm>
            <a:off x="311700" y="1369219"/>
            <a:ext cx="420315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 dirty="0"/>
          </a:p>
        </p:txBody>
      </p:sp>
      <p:sp>
        <p:nvSpPr>
          <p:cNvPr id="67" name="Google Shape;67;p11"/>
          <p:cNvSpPr txBox="1">
            <a:spLocks noGrp="1"/>
          </p:cNvSpPr>
          <p:nvPr>
            <p:ph type="body" idx="2"/>
          </p:nvPr>
        </p:nvSpPr>
        <p:spPr>
          <a:xfrm>
            <a:off x="4629150" y="1369219"/>
            <a:ext cx="420315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 dirty="0"/>
          </a:p>
        </p:txBody>
      </p:sp>
      <p:sp>
        <p:nvSpPr>
          <p:cNvPr id="9" name="Google Shape;44;p7">
            <a:extLst>
              <a:ext uri="{FF2B5EF4-FFF2-40B4-BE49-F238E27FC236}">
                <a16:creationId xmlns:a16="http://schemas.microsoft.com/office/drawing/2014/main" id="{6554E9A9-40DC-41E5-BB82-E1913ACAE6A5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Livvic" panose="020B0604020202020204" charset="0"/>
                <a:ea typeface="Livvic" panose="020B0604020202020204" charset="0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TechLabs X Huawei: Show us your Hacks, Düsseldorf!</a:t>
            </a:r>
          </a:p>
        </p:txBody>
      </p:sp>
      <p:sp>
        <p:nvSpPr>
          <p:cNvPr id="11" name="Datumsplatzhalter 2">
            <a:extLst>
              <a:ext uri="{FF2B5EF4-FFF2-40B4-BE49-F238E27FC236}">
                <a16:creationId xmlns:a16="http://schemas.microsoft.com/office/drawing/2014/main" id="{AEB43D26-154A-4F7D-80C1-8DDA5BBE7464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31170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Livvic" panose="020B0604020202020204" charset="0"/>
              </a:defRPr>
            </a:lvl1pPr>
          </a:lstStyle>
          <a:p>
            <a:fld id="{F7F515E8-46B9-4B80-8409-99B1A2CF1A66}" type="datetime1">
              <a:rPr lang="de-DE" smtClean="0"/>
              <a:pPr/>
              <a:t>05.09.21</a:t>
            </a:fld>
            <a:endParaRPr lang="de-DE" dirty="0"/>
          </a:p>
        </p:txBody>
      </p:sp>
      <p:sp>
        <p:nvSpPr>
          <p:cNvPr id="12" name="Foliennummernplatzhalter 3">
            <a:extLst>
              <a:ext uri="{FF2B5EF4-FFF2-40B4-BE49-F238E27FC236}">
                <a16:creationId xmlns:a16="http://schemas.microsoft.com/office/drawing/2014/main" id="{2D2A5B63-9C34-4FCF-AFBD-C1F0AB3E4F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77490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2">
                    <a:lumMod val="75000"/>
                  </a:schemeClr>
                </a:solidFill>
                <a:latin typeface="Livvic" panose="020B0604020202020204" charset="0"/>
              </a:defRPr>
            </a:lvl1pPr>
          </a:lstStyle>
          <a:p>
            <a:fld id="{B41A6C80-2001-402D-9D77-B063E1E3CCB1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567716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gleich" type="twoTxTwoObj" preserve="1">
  <p:cSld name="Vergleich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2"/>
          <p:cNvSpPr txBox="1">
            <a:spLocks noGrp="1"/>
          </p:cNvSpPr>
          <p:nvPr>
            <p:ph type="title"/>
          </p:nvPr>
        </p:nvSpPr>
        <p:spPr>
          <a:xfrm>
            <a:off x="311700" y="273844"/>
            <a:ext cx="85206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 dirty="0"/>
          </a:p>
        </p:txBody>
      </p:sp>
      <p:sp>
        <p:nvSpPr>
          <p:cNvPr id="73" name="Google Shape;73;p12"/>
          <p:cNvSpPr txBox="1">
            <a:spLocks noGrp="1"/>
          </p:cNvSpPr>
          <p:nvPr>
            <p:ph type="body" idx="1"/>
          </p:nvPr>
        </p:nvSpPr>
        <p:spPr>
          <a:xfrm>
            <a:off x="311700" y="1260872"/>
            <a:ext cx="4186481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 dirty="0"/>
          </a:p>
        </p:txBody>
      </p:sp>
      <p:sp>
        <p:nvSpPr>
          <p:cNvPr id="74" name="Google Shape;74;p12"/>
          <p:cNvSpPr txBox="1">
            <a:spLocks noGrp="1"/>
          </p:cNvSpPr>
          <p:nvPr>
            <p:ph type="body" idx="2"/>
          </p:nvPr>
        </p:nvSpPr>
        <p:spPr>
          <a:xfrm>
            <a:off x="311700" y="1878806"/>
            <a:ext cx="4186481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 dirty="0"/>
          </a:p>
        </p:txBody>
      </p:sp>
      <p:sp>
        <p:nvSpPr>
          <p:cNvPr id="75" name="Google Shape;75;p12"/>
          <p:cNvSpPr txBox="1">
            <a:spLocks noGrp="1"/>
          </p:cNvSpPr>
          <p:nvPr>
            <p:ph type="body" idx="3"/>
          </p:nvPr>
        </p:nvSpPr>
        <p:spPr>
          <a:xfrm>
            <a:off x="4629150" y="1260872"/>
            <a:ext cx="4203150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 dirty="0"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4"/>
          </p:nvPr>
        </p:nvSpPr>
        <p:spPr>
          <a:xfrm>
            <a:off x="4629150" y="1878806"/>
            <a:ext cx="4203150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 dirty="0"/>
          </a:p>
        </p:txBody>
      </p:sp>
      <p:sp>
        <p:nvSpPr>
          <p:cNvPr id="11" name="Google Shape;44;p7">
            <a:extLst>
              <a:ext uri="{FF2B5EF4-FFF2-40B4-BE49-F238E27FC236}">
                <a16:creationId xmlns:a16="http://schemas.microsoft.com/office/drawing/2014/main" id="{43F6D380-1AB1-4290-AD7B-1C70CC907027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Livvic" panose="020B0604020202020204" charset="0"/>
                <a:ea typeface="Livvic" panose="020B0604020202020204" charset="0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TechLabs X Huawei: Show us your Hacks, Düsseldorf!</a:t>
            </a:r>
          </a:p>
        </p:txBody>
      </p:sp>
      <p:sp>
        <p:nvSpPr>
          <p:cNvPr id="13" name="Datumsplatzhalter 2">
            <a:extLst>
              <a:ext uri="{FF2B5EF4-FFF2-40B4-BE49-F238E27FC236}">
                <a16:creationId xmlns:a16="http://schemas.microsoft.com/office/drawing/2014/main" id="{B982AD29-0E99-4EC5-8786-7417094D33C0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31170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Livvic" panose="020B0604020202020204" charset="0"/>
              </a:defRPr>
            </a:lvl1pPr>
          </a:lstStyle>
          <a:p>
            <a:fld id="{F7F515E8-46B9-4B80-8409-99B1A2CF1A66}" type="datetime1">
              <a:rPr lang="de-DE" smtClean="0"/>
              <a:pPr/>
              <a:t>05.09.21</a:t>
            </a:fld>
            <a:endParaRPr lang="de-DE" dirty="0"/>
          </a:p>
        </p:txBody>
      </p:sp>
      <p:sp>
        <p:nvSpPr>
          <p:cNvPr id="14" name="Foliennummernplatzhalter 3">
            <a:extLst>
              <a:ext uri="{FF2B5EF4-FFF2-40B4-BE49-F238E27FC236}">
                <a16:creationId xmlns:a16="http://schemas.microsoft.com/office/drawing/2014/main" id="{969C37D1-B8EE-4DD1-832F-31D542661A2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677490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2">
                    <a:lumMod val="75000"/>
                  </a:schemeClr>
                </a:solidFill>
                <a:latin typeface="Livvic" panose="020B0604020202020204" charset="0"/>
              </a:defRPr>
            </a:lvl1pPr>
          </a:lstStyle>
          <a:p>
            <a:fld id="{B41A6C80-2001-402D-9D77-B063E1E3CCB1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607312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r Titel" type="titleOnly" preserve="1">
  <p:cSld name="Nur Titel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3"/>
          <p:cNvSpPr txBox="1">
            <a:spLocks noGrp="1"/>
          </p:cNvSpPr>
          <p:nvPr>
            <p:ph type="title"/>
          </p:nvPr>
        </p:nvSpPr>
        <p:spPr>
          <a:xfrm>
            <a:off x="311700" y="273844"/>
            <a:ext cx="85206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 dirty="0"/>
          </a:p>
        </p:txBody>
      </p:sp>
      <p:sp>
        <p:nvSpPr>
          <p:cNvPr id="7" name="Google Shape;44;p7">
            <a:extLst>
              <a:ext uri="{FF2B5EF4-FFF2-40B4-BE49-F238E27FC236}">
                <a16:creationId xmlns:a16="http://schemas.microsoft.com/office/drawing/2014/main" id="{B4763E77-0AAA-4853-BEF6-EB207F5845F1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Livvic" panose="020B0604020202020204" charset="0"/>
                <a:ea typeface="Livvic" panose="020B0604020202020204" charset="0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TechLabs X Huawei: Show us your Hacks, Düsseldorf!</a:t>
            </a:r>
          </a:p>
        </p:txBody>
      </p:sp>
      <p:sp>
        <p:nvSpPr>
          <p:cNvPr id="9" name="Datumsplatzhalter 2">
            <a:extLst>
              <a:ext uri="{FF2B5EF4-FFF2-40B4-BE49-F238E27FC236}">
                <a16:creationId xmlns:a16="http://schemas.microsoft.com/office/drawing/2014/main" id="{BC450639-646C-4916-8936-C9582F1B0C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1170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Livvic" panose="020B0604020202020204" charset="0"/>
              </a:defRPr>
            </a:lvl1pPr>
          </a:lstStyle>
          <a:p>
            <a:fld id="{F7F515E8-46B9-4B80-8409-99B1A2CF1A66}" type="datetime1">
              <a:rPr lang="de-DE" smtClean="0"/>
              <a:pPr/>
              <a:t>05.09.21</a:t>
            </a:fld>
            <a:endParaRPr lang="de-DE" dirty="0"/>
          </a:p>
        </p:txBody>
      </p:sp>
      <p:sp>
        <p:nvSpPr>
          <p:cNvPr id="10" name="Foliennummernplatzhalter 3">
            <a:extLst>
              <a:ext uri="{FF2B5EF4-FFF2-40B4-BE49-F238E27FC236}">
                <a16:creationId xmlns:a16="http://schemas.microsoft.com/office/drawing/2014/main" id="{E9915920-3498-4305-AC6D-431F542996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77490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2">
                    <a:lumMod val="75000"/>
                  </a:schemeClr>
                </a:solidFill>
                <a:latin typeface="Livvic" panose="020B0604020202020204" charset="0"/>
              </a:defRPr>
            </a:lvl1pPr>
          </a:lstStyle>
          <a:p>
            <a:fld id="{B41A6C80-2001-402D-9D77-B063E1E3CCB1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571214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jpg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6.xml"/><Relationship Id="rId18" Type="http://schemas.openxmlformats.org/officeDocument/2006/relationships/image" Target="../media/image2.jpg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5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5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8;p20">
            <a:extLst>
              <a:ext uri="{FF2B5EF4-FFF2-40B4-BE49-F238E27FC236}">
                <a16:creationId xmlns:a16="http://schemas.microsoft.com/office/drawing/2014/main" id="{CEB06122-45F2-40FD-8683-0D6EA46335A9}"/>
              </a:ext>
            </a:extLst>
          </p:cNvPr>
          <p:cNvSpPr/>
          <p:nvPr userDrawn="1"/>
        </p:nvSpPr>
        <p:spPr>
          <a:xfrm>
            <a:off x="8330458" y="4767263"/>
            <a:ext cx="813542" cy="278013"/>
          </a:xfrm>
          <a:custGeom>
            <a:avLst/>
            <a:gdLst/>
            <a:ahLst/>
            <a:cxnLst/>
            <a:rect l="l" t="t" r="r" b="b"/>
            <a:pathLst>
              <a:path w="2009452" h="686693" extrusionOk="0">
                <a:moveTo>
                  <a:pt x="0" y="0"/>
                </a:moveTo>
                <a:lnTo>
                  <a:pt x="2009452" y="0"/>
                </a:lnTo>
                <a:lnTo>
                  <a:pt x="2009452" y="686693"/>
                </a:lnTo>
                <a:lnTo>
                  <a:pt x="396463" y="68669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2800"/>
              <a:buFont typeface="Livvic"/>
              <a:buNone/>
              <a:defRPr sz="2800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2800"/>
              <a:buFont typeface="Livvic"/>
              <a:buNone/>
              <a:defRPr sz="2800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2800"/>
              <a:buFont typeface="Livvic"/>
              <a:buNone/>
              <a:defRPr sz="2800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2800"/>
              <a:buFont typeface="Livvic"/>
              <a:buNone/>
              <a:defRPr sz="2800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2800"/>
              <a:buFont typeface="Livvic"/>
              <a:buNone/>
              <a:defRPr sz="2800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2800"/>
              <a:buFont typeface="Livvic"/>
              <a:buNone/>
              <a:defRPr sz="2800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2800"/>
              <a:buFont typeface="Livvic"/>
              <a:buNone/>
              <a:defRPr sz="2800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2800"/>
              <a:buFont typeface="Livvic"/>
              <a:buNone/>
              <a:defRPr sz="2800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2800"/>
              <a:buFont typeface="Livvic"/>
              <a:buNone/>
              <a:defRPr sz="2800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 dirty="0"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800"/>
              <a:buFont typeface="Livvic"/>
              <a:buChar char="●"/>
              <a:defRPr sz="1800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400"/>
              <a:buFont typeface="Livvic"/>
              <a:buChar char="○"/>
              <a:defRPr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400"/>
              <a:buFont typeface="Livvic"/>
              <a:buChar char="■"/>
              <a:defRPr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400"/>
              <a:buFont typeface="Livvic"/>
              <a:buChar char="●"/>
              <a:defRPr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400"/>
              <a:buFont typeface="Livvic"/>
              <a:buChar char="○"/>
              <a:defRPr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400"/>
              <a:buFont typeface="Livvic"/>
              <a:buChar char="■"/>
              <a:defRPr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400"/>
              <a:buFont typeface="Livvic"/>
              <a:buChar char="●"/>
              <a:defRPr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400"/>
              <a:buFont typeface="Livvic"/>
              <a:buChar char="○"/>
              <a:defRPr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400"/>
              <a:buFont typeface="Livvic"/>
              <a:buChar char="■"/>
              <a:defRPr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 dirty="0"/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313024D4-CDE5-4124-915D-2F8BE005F7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Livvic" panose="020B0604020202020204" charset="0"/>
              </a:defRPr>
            </a:lvl1pPr>
          </a:lstStyle>
          <a:p>
            <a:r>
              <a:rPr lang="en-US"/>
              <a:t>TechLabs X Huawei: Show us your Hacks, Düsseldorf!</a:t>
            </a:r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900A8159-BD46-440B-AF76-71F1827ABE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1170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Livvic" panose="020B0604020202020204" charset="0"/>
              </a:defRPr>
            </a:lvl1pPr>
          </a:lstStyle>
          <a:p>
            <a:fld id="{F7F515E8-46B9-4B80-8409-99B1A2CF1A66}" type="datetime1">
              <a:rPr lang="de-DE" smtClean="0"/>
              <a:pPr/>
              <a:t>05.09.21</a:t>
            </a:fld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CAD0EC6-85FD-40F3-BE7B-3D94281E44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77490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2">
                    <a:lumMod val="75000"/>
                  </a:schemeClr>
                </a:solidFill>
                <a:latin typeface="Livvic" panose="020B0604020202020204" charset="0"/>
              </a:defRPr>
            </a:lvl1pPr>
          </a:lstStyle>
          <a:p>
            <a:fld id="{B41A6C80-2001-402D-9D77-B063E1E3CCB1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0D1E2E74-FD62-7A4E-948C-128E3027F068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659336" y="-731520"/>
            <a:ext cx="2484664" cy="2484664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2C5DE899-2136-9948-8E4C-538F7BBBDA32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6295577" y="101600"/>
            <a:ext cx="572700" cy="572700"/>
          </a:xfrm>
          <a:prstGeom prst="rect">
            <a:avLst/>
          </a:prstGeom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2" r:id="rId3"/>
  </p:sldLayoutIdLst>
  <p:hf hdr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8;p20">
            <a:extLst>
              <a:ext uri="{FF2B5EF4-FFF2-40B4-BE49-F238E27FC236}">
                <a16:creationId xmlns:a16="http://schemas.microsoft.com/office/drawing/2014/main" id="{60671C61-CC13-4108-A67A-A2299962DD7C}"/>
              </a:ext>
            </a:extLst>
          </p:cNvPr>
          <p:cNvSpPr/>
          <p:nvPr userDrawn="1"/>
        </p:nvSpPr>
        <p:spPr>
          <a:xfrm>
            <a:off x="8330458" y="4767263"/>
            <a:ext cx="813542" cy="278013"/>
          </a:xfrm>
          <a:custGeom>
            <a:avLst/>
            <a:gdLst/>
            <a:ahLst/>
            <a:cxnLst/>
            <a:rect l="l" t="t" r="r" b="b"/>
            <a:pathLst>
              <a:path w="2009452" h="686693" extrusionOk="0">
                <a:moveTo>
                  <a:pt x="0" y="0"/>
                </a:moveTo>
                <a:lnTo>
                  <a:pt x="2009452" y="0"/>
                </a:lnTo>
                <a:lnTo>
                  <a:pt x="2009452" y="686693"/>
                </a:lnTo>
                <a:lnTo>
                  <a:pt x="396463" y="686693"/>
                </a:lnTo>
                <a:close/>
              </a:path>
            </a:pathLst>
          </a:custGeom>
          <a:solidFill>
            <a:srgbClr val="FA1E5A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400"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44" name="Google Shape;44;p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Livvic" panose="020B0604020202020204" charset="0"/>
                <a:ea typeface="Livvic" panose="020B0604020202020204" charset="0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TechLabs X Huawei: Show us your Hacks, Düsseldorf!</a:t>
            </a:r>
            <a:endParaRPr lang="en-US" dirty="0"/>
          </a:p>
        </p:txBody>
      </p:sp>
      <p:sp>
        <p:nvSpPr>
          <p:cNvPr id="8" name="Google Shape;7;p1">
            <a:extLst>
              <a:ext uri="{FF2B5EF4-FFF2-40B4-BE49-F238E27FC236}">
                <a16:creationId xmlns:a16="http://schemas.microsoft.com/office/drawing/2014/main" id="{C29E4E59-0FA6-4877-B4A9-965D87C5F45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2800"/>
              <a:buFont typeface="Livvic"/>
              <a:buNone/>
              <a:defRPr sz="2800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2800"/>
              <a:buFont typeface="Livvic"/>
              <a:buNone/>
              <a:defRPr sz="2800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2800"/>
              <a:buFont typeface="Livvic"/>
              <a:buNone/>
              <a:defRPr sz="2800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2800"/>
              <a:buFont typeface="Livvic"/>
              <a:buNone/>
              <a:defRPr sz="2800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2800"/>
              <a:buFont typeface="Livvic"/>
              <a:buNone/>
              <a:defRPr sz="2800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2800"/>
              <a:buFont typeface="Livvic"/>
              <a:buNone/>
              <a:defRPr sz="2800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2800"/>
              <a:buFont typeface="Livvic"/>
              <a:buNone/>
              <a:defRPr sz="2800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2800"/>
              <a:buFont typeface="Livvic"/>
              <a:buNone/>
              <a:defRPr sz="2800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2800"/>
              <a:buFont typeface="Livvic"/>
              <a:buNone/>
              <a:defRPr sz="2800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 dirty="0"/>
          </a:p>
        </p:txBody>
      </p:sp>
      <p:sp>
        <p:nvSpPr>
          <p:cNvPr id="9" name="Google Shape;8;p1">
            <a:extLst>
              <a:ext uri="{FF2B5EF4-FFF2-40B4-BE49-F238E27FC236}">
                <a16:creationId xmlns:a16="http://schemas.microsoft.com/office/drawing/2014/main" id="{278775B5-70FC-4201-A7E5-CEACDFAFA16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800"/>
              <a:buFont typeface="Livvic"/>
              <a:buChar char="●"/>
              <a:defRPr sz="1800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400"/>
              <a:buFont typeface="Livvic"/>
              <a:buChar char="○"/>
              <a:defRPr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400"/>
              <a:buFont typeface="Livvic"/>
              <a:buChar char="■"/>
              <a:defRPr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400"/>
              <a:buFont typeface="Livvic"/>
              <a:buChar char="●"/>
              <a:defRPr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400"/>
              <a:buFont typeface="Livvic"/>
              <a:buChar char="○"/>
              <a:defRPr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400"/>
              <a:buFont typeface="Livvic"/>
              <a:buChar char="■"/>
              <a:defRPr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400"/>
              <a:buFont typeface="Livvic"/>
              <a:buChar char="●"/>
              <a:defRPr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400"/>
              <a:buFont typeface="Livvic"/>
              <a:buChar char="○"/>
              <a:defRPr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400"/>
              <a:buFont typeface="Livvic"/>
              <a:buChar char="■"/>
              <a:defRPr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 dirty="0"/>
          </a:p>
        </p:txBody>
      </p:sp>
      <p:sp>
        <p:nvSpPr>
          <p:cNvPr id="13" name="Datumsplatzhalter 2">
            <a:extLst>
              <a:ext uri="{FF2B5EF4-FFF2-40B4-BE49-F238E27FC236}">
                <a16:creationId xmlns:a16="http://schemas.microsoft.com/office/drawing/2014/main" id="{62A20F37-0FE3-4CFE-A90D-5A77EFD59A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1170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Livvic" panose="020B0604020202020204" charset="0"/>
              </a:defRPr>
            </a:lvl1pPr>
          </a:lstStyle>
          <a:p>
            <a:fld id="{F7F515E8-46B9-4B80-8409-99B1A2CF1A66}" type="datetime1">
              <a:rPr lang="de-DE" smtClean="0"/>
              <a:pPr/>
              <a:t>05.09.21</a:t>
            </a:fld>
            <a:endParaRPr lang="de-DE" dirty="0"/>
          </a:p>
        </p:txBody>
      </p:sp>
      <p:sp>
        <p:nvSpPr>
          <p:cNvPr id="14" name="Foliennummernplatzhalter 3">
            <a:extLst>
              <a:ext uri="{FF2B5EF4-FFF2-40B4-BE49-F238E27FC236}">
                <a16:creationId xmlns:a16="http://schemas.microsoft.com/office/drawing/2014/main" id="{EFC5B559-B4E5-4BBA-8629-BAF6E9D8AA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77490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2">
                    <a:lumMod val="75000"/>
                  </a:schemeClr>
                </a:solidFill>
                <a:latin typeface="Livvic" panose="020B0604020202020204" charset="0"/>
              </a:defRPr>
            </a:lvl1pPr>
          </a:lstStyle>
          <a:p>
            <a:fld id="{B41A6C80-2001-402D-9D77-B063E1E3CCB1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D6D6760-ABBA-8440-811E-DD03A634B5F1}"/>
              </a:ext>
            </a:extLst>
          </p:cNvPr>
          <p:cNvPicPr>
            <a:picLocks noChangeAspect="1"/>
          </p:cNvPicPr>
          <p:nvPr userDrawn="1"/>
        </p:nvPicPr>
        <p:blipFill>
          <a:blip r:embed="rId17"/>
          <a:stretch>
            <a:fillRect/>
          </a:stretch>
        </p:blipFill>
        <p:spPr>
          <a:xfrm>
            <a:off x="6571866" y="-725917"/>
            <a:ext cx="2572134" cy="2572134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110E7952-619C-CA41-92DF-4C83F7B5980D}"/>
              </a:ext>
            </a:extLst>
          </p:cNvPr>
          <p:cNvPicPr>
            <a:picLocks noChangeAspect="1"/>
          </p:cNvPicPr>
          <p:nvPr userDrawn="1"/>
        </p:nvPicPr>
        <p:blipFill>
          <a:blip r:embed="rId18"/>
          <a:stretch>
            <a:fillRect/>
          </a:stretch>
        </p:blipFill>
        <p:spPr>
          <a:xfrm>
            <a:off x="6168212" y="63870"/>
            <a:ext cx="676359" cy="676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469589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  <p:sldLayoutId id="2147483700" r:id="rId15"/>
  </p:sldLayoutIdLst>
  <p:hf hdr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  <a:defRPr sz="3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43" name="Google Shape;43;p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66EDCA8-7EC8-42FB-96E7-B292C9FC4B4E}" type="datetime1">
              <a:rPr lang="de-DE" smtClean="0"/>
              <a:t>05.09.21</a:t>
            </a:fld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TechLabs X Huawei: Show us your Hacks, Düsseldorf!</a:t>
            </a:r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84375142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hf hdr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4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tiff"/><Relationship Id="rId5" Type="http://schemas.openxmlformats.org/officeDocument/2006/relationships/image" Target="../media/image11.tiff"/><Relationship Id="rId4" Type="http://schemas.openxmlformats.org/officeDocument/2006/relationships/image" Target="../media/image10.tif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image" Target="../media/image18.gif"/><Relationship Id="rId3" Type="http://schemas.openxmlformats.org/officeDocument/2006/relationships/image" Target="../media/image17.png"/><Relationship Id="rId7" Type="http://schemas.openxmlformats.org/officeDocument/2006/relationships/image" Target="../media/image19.png"/><Relationship Id="rId12" Type="http://schemas.openxmlformats.org/officeDocument/2006/relationships/customXml" Target="../ink/ink7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customXml" Target="../ink/ink2.xml"/><Relationship Id="rId11" Type="http://schemas.openxmlformats.org/officeDocument/2006/relationships/customXml" Target="../ink/ink6.xml"/><Relationship Id="rId5" Type="http://schemas.openxmlformats.org/officeDocument/2006/relationships/image" Target="../media/image18.png"/><Relationship Id="rId10" Type="http://schemas.openxmlformats.org/officeDocument/2006/relationships/customXml" Target="../ink/ink5.xml"/><Relationship Id="rId4" Type="http://schemas.openxmlformats.org/officeDocument/2006/relationships/customXml" Target="../ink/ink1.xml"/><Relationship Id="rId9" Type="http://schemas.openxmlformats.org/officeDocument/2006/relationships/customXml" Target="../ink/ink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25"/>
          <p:cNvSpPr txBox="1">
            <a:spLocks noGrp="1"/>
          </p:cNvSpPr>
          <p:nvPr>
            <p:ph type="title"/>
          </p:nvPr>
        </p:nvSpPr>
        <p:spPr>
          <a:xfrm>
            <a:off x="457699" y="3588435"/>
            <a:ext cx="3162579" cy="129263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b="1" dirty="0" err="1">
                <a:solidFill>
                  <a:schemeClr val="lt1"/>
                </a:solidFill>
              </a:rPr>
              <a:t>TechLabs</a:t>
            </a:r>
            <a:r>
              <a:rPr lang="de-DE" b="1" dirty="0">
                <a:solidFill>
                  <a:schemeClr val="lt1"/>
                </a:solidFill>
              </a:rPr>
              <a:t> Düsseldorf x </a:t>
            </a:r>
            <a:r>
              <a:rPr lang="de-DE" b="1" dirty="0" err="1">
                <a:solidFill>
                  <a:schemeClr val="lt1"/>
                </a:solidFill>
              </a:rPr>
              <a:t>Huawei</a:t>
            </a:r>
            <a:r>
              <a:rPr lang="de-DE" b="1" dirty="0">
                <a:solidFill>
                  <a:schemeClr val="lt1"/>
                </a:solidFill>
              </a:rPr>
              <a:t> </a:t>
            </a:r>
            <a:r>
              <a:rPr lang="de-DE" b="1" dirty="0" err="1">
                <a:solidFill>
                  <a:schemeClr val="lt1"/>
                </a:solidFill>
              </a:rPr>
              <a:t>Hackathon</a:t>
            </a:r>
            <a:endParaRPr b="1" dirty="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>
            <a:extLst>
              <a:ext uri="{FF2B5EF4-FFF2-40B4-BE49-F238E27FC236}">
                <a16:creationId xmlns:a16="http://schemas.microsoft.com/office/drawing/2014/main" id="{70DD2D04-668D-9843-8F5B-4BBA81635A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8002"/>
          <a:stretch/>
        </p:blipFill>
        <p:spPr>
          <a:xfrm>
            <a:off x="3281216" y="737617"/>
            <a:ext cx="3214588" cy="389510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FB31C8E3-F406-A54F-91C7-72742422D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Interface Design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EDDEF9F-7A64-7C44-B891-00A3E49B3A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BDE8AD6-E7E8-854B-BF28-D41D4BAE1EB7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TechLabs X Huawei: Show us your Hacks, Düsseldorf!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69F13B8-7290-F74E-A749-2B5299F0A1A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7F515E8-46B9-4B80-8409-99B1A2CF1A66}" type="datetime1">
              <a:rPr lang="de-DE" smtClean="0"/>
              <a:pPr/>
              <a:t>05.09.21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01B8AB1-04F2-A046-B8E9-B6F661F968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1A6C80-2001-402D-9D77-B063E1E3CCB1}" type="slidenum">
              <a:rPr lang="de-DE" smtClean="0"/>
              <a:pPr/>
              <a:t>10</a:t>
            </a:fld>
            <a:endParaRPr lang="de-DE" dirty="0"/>
          </a:p>
        </p:txBody>
      </p: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F2C823B0-67EA-4D40-AEB8-468215B535E7}"/>
              </a:ext>
            </a:extLst>
          </p:cNvPr>
          <p:cNvGrpSpPr/>
          <p:nvPr/>
        </p:nvGrpSpPr>
        <p:grpSpPr>
          <a:xfrm>
            <a:off x="3281216" y="737617"/>
            <a:ext cx="3214588" cy="3892789"/>
            <a:chOff x="3281216" y="739934"/>
            <a:chExt cx="3214588" cy="3892789"/>
          </a:xfrm>
        </p:grpSpPr>
        <p:pic>
          <p:nvPicPr>
            <p:cNvPr id="8" name="Grafik 7">
              <a:extLst>
                <a:ext uri="{FF2B5EF4-FFF2-40B4-BE49-F238E27FC236}">
                  <a16:creationId xmlns:a16="http://schemas.microsoft.com/office/drawing/2014/main" id="{C469297B-64CE-8D4D-9E2F-F5942486D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63805"/>
            <a:stretch/>
          </p:blipFill>
          <p:spPr>
            <a:xfrm>
              <a:off x="3281216" y="739934"/>
              <a:ext cx="3214588" cy="2176780"/>
            </a:xfrm>
            <a:prstGeom prst="rect">
              <a:avLst/>
            </a:prstGeom>
          </p:spPr>
        </p:pic>
        <p:pic>
          <p:nvPicPr>
            <p:cNvPr id="10" name="Grafik 9">
              <a:extLst>
                <a:ext uri="{FF2B5EF4-FFF2-40B4-BE49-F238E27FC236}">
                  <a16:creationId xmlns:a16="http://schemas.microsoft.com/office/drawing/2014/main" id="{2501FD11-B5DA-5545-B8D8-4735812B0E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44560" b="23628"/>
            <a:stretch/>
          </p:blipFill>
          <p:spPr>
            <a:xfrm>
              <a:off x="3281216" y="2719590"/>
              <a:ext cx="3214588" cy="191313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46852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1D8A9D4-C23B-487B-B5B4-5E84AD3FA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Results</a:t>
            </a:r>
            <a:endParaRPr lang="de-DE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3AB65124-6AEC-3940-A701-858F8B7F82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 algn="ctr">
              <a:buNone/>
            </a:pPr>
            <a:endParaRPr lang="en-US" i="1" dirty="0"/>
          </a:p>
          <a:p>
            <a:pPr marL="139700" indent="0" algn="ctr">
              <a:buNone/>
            </a:pPr>
            <a:endParaRPr lang="en-US" i="1" dirty="0"/>
          </a:p>
          <a:p>
            <a:pPr marL="139700" indent="0" algn="ctr">
              <a:buNone/>
            </a:pPr>
            <a:endParaRPr lang="en-US" i="1" dirty="0"/>
          </a:p>
          <a:p>
            <a:pPr marL="139700" indent="0" algn="ctr">
              <a:buNone/>
            </a:pPr>
            <a:endParaRPr lang="en-US" i="1" dirty="0"/>
          </a:p>
          <a:p>
            <a:pPr marL="139700" indent="0" algn="ctr">
              <a:buNone/>
            </a:pPr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B781DE2-FBD7-4846-B450-574B76DB328A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TechLabs X Huawei: Show us your Hacks, Düsseldorf!</a:t>
            </a:r>
            <a:endParaRPr lang="de-DE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BBAA295-A73C-45EB-8548-D3BF2FD7726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2A3A0E9-29F8-478E-904B-ECC53C3B0A0F}" type="datetime1">
              <a:rPr lang="de-DE" smtClean="0"/>
              <a:t>05.09.21</a:t>
            </a:fld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0305FD2-7026-4D99-B9DB-7631489EB7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1A6C80-2001-402D-9D77-B063E1E3CCB1}" type="slidenum">
              <a:rPr lang="de-DE" smtClean="0"/>
              <a:pPr/>
              <a:t>11</a:t>
            </a:fld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65A420F6-9666-B74E-831B-C4D786614F82}"/>
              </a:ext>
            </a:extLst>
          </p:cNvPr>
          <p:cNvSpPr txBox="1"/>
          <p:nvPr/>
        </p:nvSpPr>
        <p:spPr>
          <a:xfrm>
            <a:off x="3103123" y="2334638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9" name="Textplatzhalter 7">
            <a:extLst>
              <a:ext uri="{FF2B5EF4-FFF2-40B4-BE49-F238E27FC236}">
                <a16:creationId xmlns:a16="http://schemas.microsoft.com/office/drawing/2014/main" id="{CB6FA3A5-F071-8342-8E15-A512450B7D03}"/>
              </a:ext>
            </a:extLst>
          </p:cNvPr>
          <p:cNvSpPr txBox="1">
            <a:spLocks/>
          </p:cNvSpPr>
          <p:nvPr/>
        </p:nvSpPr>
        <p:spPr>
          <a:xfrm>
            <a:off x="464100" y="1385430"/>
            <a:ext cx="85206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•"/>
              <a:defRPr sz="18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L="914400" marR="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•"/>
              <a:defRPr sz="14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•"/>
              <a:defRPr sz="14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•"/>
              <a:defRPr sz="14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•"/>
              <a:defRPr sz="14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•"/>
              <a:defRPr sz="14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•"/>
              <a:defRPr sz="14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•"/>
              <a:defRPr sz="14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•"/>
              <a:defRPr sz="14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marL="139700" indent="0" algn="ctr">
              <a:buFont typeface="Livvic"/>
              <a:buNone/>
            </a:pPr>
            <a:endParaRPr lang="en-US" dirty="0"/>
          </a:p>
          <a:p>
            <a:pPr marL="139700" indent="0" algn="ctr">
              <a:buFont typeface="Livvic"/>
              <a:buNone/>
            </a:pPr>
            <a:endParaRPr lang="en-US" dirty="0"/>
          </a:p>
          <a:p>
            <a:pPr marL="139700" indent="0" algn="ctr">
              <a:buFont typeface="Livvic"/>
              <a:buNone/>
            </a:pPr>
            <a:endParaRPr lang="en-US" sz="2400" i="1" dirty="0"/>
          </a:p>
          <a:p>
            <a:pPr marL="139700" indent="0" algn="ctr">
              <a:buFont typeface="Livvic"/>
              <a:buNone/>
            </a:pPr>
            <a:r>
              <a:rPr lang="en-US" sz="2400" i="1" dirty="0"/>
              <a:t>Now lets see what changed!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49811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709D7C0-EFEE-4E8F-8F49-D1FB5B983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Further </a:t>
            </a:r>
            <a:r>
              <a:rPr lang="de-DE" dirty="0" err="1"/>
              <a:t>development</a:t>
            </a:r>
            <a:r>
              <a:rPr lang="de-DE" dirty="0"/>
              <a:t> </a:t>
            </a:r>
            <a:r>
              <a:rPr lang="de-DE" dirty="0" err="1"/>
              <a:t>opportunities</a:t>
            </a:r>
            <a:endParaRPr lang="de-DE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BBB3C962-8B61-4246-8074-1E4F8E6FCC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lnSpc>
                <a:spcPct val="130000"/>
              </a:lnSpc>
              <a:buNone/>
            </a:pPr>
            <a:r>
              <a:rPr lang="en-US" dirty="0"/>
              <a:t>Gathering Community </a:t>
            </a:r>
          </a:p>
          <a:p>
            <a:pPr lvl="1">
              <a:lnSpc>
                <a:spcPct val="130000"/>
              </a:lnSpc>
              <a:buFont typeface="Wingdings" pitchFamily="2" charset="2"/>
              <a:buChar char="Ø"/>
            </a:pPr>
            <a:r>
              <a:rPr lang="en-US" sz="1800" dirty="0"/>
              <a:t>roaming together</a:t>
            </a:r>
          </a:p>
          <a:p>
            <a:pPr lvl="1">
              <a:lnSpc>
                <a:spcPct val="130000"/>
              </a:lnSpc>
              <a:buFont typeface="Wingdings" pitchFamily="2" charset="2"/>
              <a:buChar char="Ø"/>
            </a:pPr>
            <a:r>
              <a:rPr lang="en-US" sz="1800" dirty="0"/>
              <a:t>park cleaning groups</a:t>
            </a:r>
          </a:p>
          <a:p>
            <a:pPr lvl="1">
              <a:lnSpc>
                <a:spcPct val="130000"/>
              </a:lnSpc>
              <a:buFont typeface="Wingdings" pitchFamily="2" charset="2"/>
              <a:buChar char="Ø"/>
            </a:pPr>
            <a:endParaRPr lang="en-US" sz="1800" dirty="0"/>
          </a:p>
          <a:p>
            <a:pPr marL="139700" indent="0">
              <a:lnSpc>
                <a:spcPct val="130000"/>
              </a:lnSpc>
              <a:buNone/>
            </a:pPr>
            <a:r>
              <a:rPr lang="en-US" dirty="0"/>
              <a:t>Basis for Forecasts </a:t>
            </a:r>
          </a:p>
          <a:p>
            <a:pPr lvl="1">
              <a:lnSpc>
                <a:spcPct val="130000"/>
              </a:lnSpc>
              <a:buFont typeface="Wingdings" pitchFamily="2" charset="2"/>
              <a:buChar char="Ø"/>
            </a:pPr>
            <a:r>
              <a:rPr lang="en-US" sz="1800" dirty="0"/>
              <a:t>Rhine water level – Flood warning system</a:t>
            </a:r>
          </a:p>
          <a:p>
            <a:pPr lvl="1">
              <a:lnSpc>
                <a:spcPct val="130000"/>
              </a:lnSpc>
              <a:buFont typeface="Wingdings" pitchFamily="2" charset="2"/>
              <a:buChar char="Ø"/>
            </a:pPr>
            <a:r>
              <a:rPr lang="en-US" sz="1800" dirty="0"/>
              <a:t>Weather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34DB87C-AA65-4D65-A8AC-4C6085530E1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TechLabs X Huawei: Show us your Hacks, Düsseldorf!</a:t>
            </a:r>
            <a:endParaRPr lang="de-DE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69AECD4-5CCC-42EA-954B-5E727413C6A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2A3A0E9-29F8-478E-904B-ECC53C3B0A0F}" type="datetime1">
              <a:rPr lang="de-DE" smtClean="0"/>
              <a:t>05.09.21</a:t>
            </a:fld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2C96DB6-9C6C-4548-BFA6-9C182EBCF5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1A6C80-2001-402D-9D77-B063E1E3CCB1}" type="slidenum">
              <a:rPr lang="de-DE" smtClean="0"/>
              <a:pPr/>
              <a:t>12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361357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11A97F2-28C8-5649-8800-2149B93FAE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Rhine </a:t>
            </a:r>
            <a:r>
              <a:rPr lang="de-DE" dirty="0" err="1"/>
              <a:t>water</a:t>
            </a:r>
            <a:r>
              <a:rPr lang="de-DE" dirty="0"/>
              <a:t> </a:t>
            </a:r>
            <a:r>
              <a:rPr lang="de-DE" dirty="0" err="1"/>
              <a:t>level</a:t>
            </a:r>
            <a:r>
              <a:rPr lang="de-DE" dirty="0"/>
              <a:t> </a:t>
            </a:r>
            <a:r>
              <a:rPr lang="de-DE" dirty="0" err="1"/>
              <a:t>forecast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253CF15-5DA2-6D4A-A746-DBB78025BB00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TechLabs X Huawei: Show us your Hacks, Düsseldorf!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D8E4428-941B-FE4D-8215-E0CDAFB906C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7F515E8-46B9-4B80-8409-99B1A2CF1A66}" type="datetime1">
              <a:rPr lang="de-DE" smtClean="0"/>
              <a:pPr/>
              <a:t>05.09.21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E7D1814-3264-E143-B511-847E3BB0F4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1A6C80-2001-402D-9D77-B063E1E3CCB1}" type="slidenum">
              <a:rPr lang="de-DE" smtClean="0"/>
              <a:pPr/>
              <a:t>13</a:t>
            </a:fld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BCBEE107-7422-5F4F-B1A9-DC308F383E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230" y="1470621"/>
            <a:ext cx="3771900" cy="306070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FAE54FA1-819E-674F-AF0A-E5D56469C1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5435" y="3573920"/>
            <a:ext cx="1802850" cy="1265637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44255CBC-81EB-ED41-9C2C-EECA687222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0940" y="2302613"/>
            <a:ext cx="1802850" cy="1265637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639F5331-0E3C-5A4A-9904-21C417597F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72050" y="1075810"/>
            <a:ext cx="1802850" cy="1265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1015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1D8A9D4-C23B-487B-B5B4-5E84AD3FA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3AB65124-6AEC-3940-A701-858F8B7F82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 algn="ctr">
              <a:buNone/>
            </a:pPr>
            <a:endParaRPr lang="en-US" i="1" dirty="0"/>
          </a:p>
          <a:p>
            <a:pPr marL="139700" indent="0" algn="ctr">
              <a:buNone/>
            </a:pPr>
            <a:endParaRPr lang="en-US" i="1" dirty="0"/>
          </a:p>
          <a:p>
            <a:pPr marL="139700" indent="0" algn="ctr">
              <a:buNone/>
            </a:pPr>
            <a:endParaRPr lang="en-US" i="1" dirty="0"/>
          </a:p>
          <a:p>
            <a:pPr marL="139700" indent="0" algn="ctr">
              <a:buNone/>
            </a:pPr>
            <a:endParaRPr lang="en-US" i="1" dirty="0"/>
          </a:p>
          <a:p>
            <a:pPr marL="139700" indent="0" algn="ctr">
              <a:buNone/>
            </a:pPr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B781DE2-FBD7-4846-B450-574B76DB328A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TechLabs X Huawei: Show us your Hacks, Düsseldorf!</a:t>
            </a:r>
            <a:endParaRPr lang="de-DE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BBAA295-A73C-45EB-8548-D3BF2FD7726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2A3A0E9-29F8-478E-904B-ECC53C3B0A0F}" type="datetime1">
              <a:rPr lang="de-DE" smtClean="0"/>
              <a:t>05.09.21</a:t>
            </a:fld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0305FD2-7026-4D99-B9DB-7631489EB7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1A6C80-2001-402D-9D77-B063E1E3CCB1}" type="slidenum">
              <a:rPr lang="de-DE" smtClean="0"/>
              <a:pPr/>
              <a:t>14</a:t>
            </a:fld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65A420F6-9666-B74E-831B-C4D786614F82}"/>
              </a:ext>
            </a:extLst>
          </p:cNvPr>
          <p:cNvSpPr txBox="1"/>
          <p:nvPr/>
        </p:nvSpPr>
        <p:spPr>
          <a:xfrm>
            <a:off x="3103123" y="2334638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9" name="Textplatzhalter 7">
            <a:extLst>
              <a:ext uri="{FF2B5EF4-FFF2-40B4-BE49-F238E27FC236}">
                <a16:creationId xmlns:a16="http://schemas.microsoft.com/office/drawing/2014/main" id="{CB6FA3A5-F071-8342-8E15-A512450B7D03}"/>
              </a:ext>
            </a:extLst>
          </p:cNvPr>
          <p:cNvSpPr txBox="1">
            <a:spLocks/>
          </p:cNvSpPr>
          <p:nvPr/>
        </p:nvSpPr>
        <p:spPr>
          <a:xfrm>
            <a:off x="464100" y="1385430"/>
            <a:ext cx="85206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•"/>
              <a:defRPr sz="18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L="914400" marR="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•"/>
              <a:defRPr sz="14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•"/>
              <a:defRPr sz="14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•"/>
              <a:defRPr sz="14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•"/>
              <a:defRPr sz="14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•"/>
              <a:defRPr sz="14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•"/>
              <a:defRPr sz="14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•"/>
              <a:defRPr sz="14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•"/>
              <a:defRPr sz="14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marL="139700" indent="0" algn="ctr">
              <a:buFont typeface="Livvic"/>
              <a:buNone/>
            </a:pPr>
            <a:endParaRPr lang="en-US" dirty="0"/>
          </a:p>
          <a:p>
            <a:pPr marL="139700" indent="0" algn="ctr">
              <a:buFont typeface="Livvic"/>
              <a:buNone/>
            </a:pPr>
            <a:endParaRPr lang="en-US" dirty="0"/>
          </a:p>
          <a:p>
            <a:pPr marL="139700" indent="0" algn="ctr">
              <a:buFont typeface="Livvic"/>
              <a:buNone/>
            </a:pPr>
            <a:endParaRPr lang="en-US" sz="2400" i="1" dirty="0"/>
          </a:p>
          <a:p>
            <a:pPr marL="139700" indent="0" algn="ctr">
              <a:buFont typeface="Livvic"/>
              <a:buNone/>
            </a:pPr>
            <a:r>
              <a:rPr lang="en-US" sz="3200" i="1" dirty="0"/>
              <a:t>Thank you for listing! </a:t>
            </a:r>
            <a:r>
              <a:rPr lang="en-US" sz="3200" i="1" dirty="0">
                <a:sym typeface="Wingdings" pitchFamily="2" charset="2"/>
              </a:rPr>
              <a:t></a:t>
            </a:r>
            <a:endParaRPr lang="en-US" sz="3200" i="1" dirty="0"/>
          </a:p>
        </p:txBody>
      </p:sp>
    </p:spTree>
    <p:extLst>
      <p:ext uri="{BB962C8B-B14F-4D97-AF65-F5344CB8AC3E}">
        <p14:creationId xmlns:p14="http://schemas.microsoft.com/office/powerpoint/2010/main" val="28638593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rafik 23">
            <a:extLst>
              <a:ext uri="{FF2B5EF4-FFF2-40B4-BE49-F238E27FC236}">
                <a16:creationId xmlns:a16="http://schemas.microsoft.com/office/drawing/2014/main" id="{06894909-7B8B-1340-8A3E-62738A792D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1723" y="1373783"/>
            <a:ext cx="1188000" cy="1152388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D147410D-93AB-B149-A3B8-EF8A643C239E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5533543" y="2844076"/>
            <a:ext cx="1167945" cy="1170000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605C1147-C6DD-5B4F-807B-50695BFCB6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5343" y="1344799"/>
            <a:ext cx="1196551" cy="1198800"/>
          </a:xfrm>
          <a:prstGeom prst="rect">
            <a:avLst/>
          </a:prstGeom>
        </p:spPr>
      </p:pic>
      <p:pic>
        <p:nvPicPr>
          <p:cNvPr id="25" name="Grafik 24">
            <a:extLst>
              <a:ext uri="{FF2B5EF4-FFF2-40B4-BE49-F238E27FC236}">
                <a16:creationId xmlns:a16="http://schemas.microsoft.com/office/drawing/2014/main" id="{034AFB05-AE9B-AC40-B39F-8F5BCBE51EB0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2203735" y="2850612"/>
            <a:ext cx="1198800" cy="119880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F583096F-C7DA-174D-B34C-5060F72F7D1A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775115" y="1342458"/>
            <a:ext cx="1166631" cy="1170000"/>
          </a:xfrm>
          <a:prstGeom prst="rect">
            <a:avLst/>
          </a:prstGeom>
        </p:spPr>
      </p:pic>
      <p:sp>
        <p:nvSpPr>
          <p:cNvPr id="6" name="Titel 5">
            <a:extLst>
              <a:ext uri="{FF2B5EF4-FFF2-40B4-BE49-F238E27FC236}">
                <a16:creationId xmlns:a16="http://schemas.microsoft.com/office/drawing/2014/main" id="{11D58F92-4D5C-4DA5-ABBB-447C1A4F0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Nature Amigos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EA9679CF-EB7D-4416-8B58-88567500D48C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TechLabs X Huawei: Show us your Hacks, Düsseldorf!</a:t>
            </a:r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A6391D74-F44B-4F5D-8F21-BC269255EBC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645525F6-D13F-4487-8FDD-395B9146FDF5}" type="datetime1">
              <a:rPr lang="de-DE" smtClean="0"/>
              <a:t>05.09.21</a:t>
            </a:fld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CE5A104-A314-4596-A0C5-2F6BA94BF2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1A6C80-2001-402D-9D77-B063E1E3CCB1}" type="slidenum">
              <a:rPr lang="de-DE" smtClean="0"/>
              <a:pPr/>
              <a:t>2</a:t>
            </a:fld>
            <a:endParaRPr lang="de-DE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7591F0D-2A65-5145-8A0B-AFDC73EBF262}"/>
              </a:ext>
            </a:extLst>
          </p:cNvPr>
          <p:cNvSpPr/>
          <p:nvPr/>
        </p:nvSpPr>
        <p:spPr>
          <a:xfrm>
            <a:off x="761604" y="1324328"/>
            <a:ext cx="1193656" cy="1198800"/>
          </a:xfrm>
          <a:prstGeom prst="ellipse">
            <a:avLst/>
          </a:prstGeom>
          <a:noFill/>
          <a:ln>
            <a:solidFill>
              <a:srgbClr val="FF00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EC4BAC6-2505-FD44-85AE-D2926FFE3145}"/>
              </a:ext>
            </a:extLst>
          </p:cNvPr>
          <p:cNvSpPr/>
          <p:nvPr/>
        </p:nvSpPr>
        <p:spPr>
          <a:xfrm>
            <a:off x="3975172" y="1340744"/>
            <a:ext cx="1193656" cy="1198800"/>
          </a:xfrm>
          <a:prstGeom prst="ellipse">
            <a:avLst/>
          </a:prstGeom>
          <a:noFill/>
          <a:ln>
            <a:solidFill>
              <a:srgbClr val="FF00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6B45A89-3C20-E343-B0BA-8222E24225E3}"/>
              </a:ext>
            </a:extLst>
          </p:cNvPr>
          <p:cNvSpPr/>
          <p:nvPr/>
        </p:nvSpPr>
        <p:spPr>
          <a:xfrm>
            <a:off x="6954881" y="1340744"/>
            <a:ext cx="1193656" cy="1198800"/>
          </a:xfrm>
          <a:prstGeom prst="ellipse">
            <a:avLst/>
          </a:prstGeom>
          <a:noFill/>
          <a:ln>
            <a:solidFill>
              <a:srgbClr val="FF00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4920B06-6897-CA4C-87AF-2826350B7194}"/>
              </a:ext>
            </a:extLst>
          </p:cNvPr>
          <p:cNvSpPr/>
          <p:nvPr/>
        </p:nvSpPr>
        <p:spPr>
          <a:xfrm>
            <a:off x="2196849" y="2829482"/>
            <a:ext cx="1193656" cy="1198800"/>
          </a:xfrm>
          <a:prstGeom prst="ellipse">
            <a:avLst/>
          </a:prstGeom>
          <a:noFill/>
          <a:ln>
            <a:solidFill>
              <a:srgbClr val="FF00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252BFA94-CCE8-A841-A0EF-5F894F3F504A}"/>
              </a:ext>
            </a:extLst>
          </p:cNvPr>
          <p:cNvSpPr/>
          <p:nvPr/>
        </p:nvSpPr>
        <p:spPr>
          <a:xfrm>
            <a:off x="5518222" y="2826442"/>
            <a:ext cx="1193656" cy="1198800"/>
          </a:xfrm>
          <a:prstGeom prst="ellipse">
            <a:avLst/>
          </a:prstGeom>
          <a:noFill/>
          <a:ln>
            <a:solidFill>
              <a:srgbClr val="FF00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70DEDE27-8707-FB45-96B7-94992E8C28A2}"/>
              </a:ext>
            </a:extLst>
          </p:cNvPr>
          <p:cNvSpPr txBox="1"/>
          <p:nvPr/>
        </p:nvSpPr>
        <p:spPr>
          <a:xfrm>
            <a:off x="3811214" y="2501226"/>
            <a:ext cx="15215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464646"/>
                </a:solidFill>
                <a:latin typeface="Livvic"/>
                <a:sym typeface="Livvic"/>
              </a:rPr>
              <a:t>Lee  Ming Cheng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F7BA1C41-BE58-1646-BAF9-672A1AE4610D}"/>
              </a:ext>
            </a:extLst>
          </p:cNvPr>
          <p:cNvSpPr txBox="1"/>
          <p:nvPr/>
        </p:nvSpPr>
        <p:spPr>
          <a:xfrm>
            <a:off x="6653065" y="2482916"/>
            <a:ext cx="19062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rgbClr val="464646"/>
                </a:solidFill>
                <a:latin typeface="Livvic"/>
              </a:rPr>
              <a:t>Revan</a:t>
            </a:r>
            <a:r>
              <a:rPr lang="de-DE" dirty="0">
                <a:solidFill>
                  <a:srgbClr val="464646"/>
                </a:solidFill>
                <a:latin typeface="Livvic"/>
              </a:rPr>
              <a:t> </a:t>
            </a:r>
            <a:r>
              <a:rPr lang="de-DE" dirty="0" err="1">
                <a:solidFill>
                  <a:srgbClr val="464646"/>
                </a:solidFill>
                <a:latin typeface="Livvic"/>
              </a:rPr>
              <a:t>Dhanasekaran</a:t>
            </a:r>
            <a:endParaRPr lang="de-DE" dirty="0">
              <a:solidFill>
                <a:srgbClr val="464646"/>
              </a:solidFill>
              <a:latin typeface="Livvic"/>
            </a:endParaRP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722DA15C-2BE0-2642-B9CE-E0343CE6372E}"/>
              </a:ext>
            </a:extLst>
          </p:cNvPr>
          <p:cNvSpPr txBox="1"/>
          <p:nvPr/>
        </p:nvSpPr>
        <p:spPr>
          <a:xfrm>
            <a:off x="2221116" y="3992394"/>
            <a:ext cx="12057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464646"/>
                </a:solidFill>
                <a:latin typeface="Livvic"/>
              </a:rPr>
              <a:t>Julia Alvarez</a:t>
            </a: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90D2F938-8C69-2347-A530-A25BF8D64D2B}"/>
              </a:ext>
            </a:extLst>
          </p:cNvPr>
          <p:cNvSpPr/>
          <p:nvPr/>
        </p:nvSpPr>
        <p:spPr>
          <a:xfrm>
            <a:off x="462994" y="2474416"/>
            <a:ext cx="179087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>
                <a:solidFill>
                  <a:srgbClr val="464646"/>
                </a:solidFill>
                <a:latin typeface="Livvic"/>
              </a:rPr>
              <a:t>Chiang Yung-</a:t>
            </a:r>
            <a:r>
              <a:rPr lang="de-DE" dirty="0" err="1">
                <a:solidFill>
                  <a:srgbClr val="464646"/>
                </a:solidFill>
                <a:latin typeface="Livvic"/>
              </a:rPr>
              <a:t>Hsuan</a:t>
            </a:r>
            <a:endParaRPr lang="de-DE" dirty="0">
              <a:solidFill>
                <a:srgbClr val="464646"/>
              </a:solidFill>
              <a:latin typeface="Livvic"/>
            </a:endParaRPr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89718245-27C9-1742-A490-5A22FE601FF3}"/>
              </a:ext>
            </a:extLst>
          </p:cNvPr>
          <p:cNvSpPr/>
          <p:nvPr/>
        </p:nvSpPr>
        <p:spPr>
          <a:xfrm>
            <a:off x="5298721" y="3992394"/>
            <a:ext cx="162416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>
                <a:solidFill>
                  <a:srgbClr val="464646"/>
                </a:solidFill>
                <a:latin typeface="Livvic"/>
              </a:rPr>
              <a:t>Nancy </a:t>
            </a:r>
            <a:r>
              <a:rPr lang="de-DE" dirty="0" err="1">
                <a:solidFill>
                  <a:srgbClr val="464646"/>
                </a:solidFill>
                <a:latin typeface="Livvic"/>
              </a:rPr>
              <a:t>Nyambura</a:t>
            </a:r>
            <a:endParaRPr lang="de-DE" dirty="0">
              <a:solidFill>
                <a:srgbClr val="464646"/>
              </a:solidFill>
              <a:latin typeface="Livvic"/>
            </a:endParaRPr>
          </a:p>
        </p:txBody>
      </p:sp>
    </p:spTree>
    <p:extLst>
      <p:ext uri="{BB962C8B-B14F-4D97-AF65-F5344CB8AC3E}">
        <p14:creationId xmlns:p14="http://schemas.microsoft.com/office/powerpoint/2010/main" val="16203590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6E1D36-4608-4FDD-8EF2-4562DFC825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Project </a:t>
            </a:r>
            <a:r>
              <a:rPr lang="de-DE" dirty="0" err="1"/>
              <a:t>Idea</a:t>
            </a:r>
            <a:endParaRPr lang="de-DE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8EE3E326-3E6C-2740-A243-B11CFC985A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 algn="ctr">
              <a:buNone/>
            </a:pPr>
            <a:endParaRPr lang="en-US" dirty="0"/>
          </a:p>
          <a:p>
            <a:pPr marL="139700" indent="0" algn="ctr">
              <a:buNone/>
            </a:pPr>
            <a:endParaRPr lang="en-US" dirty="0"/>
          </a:p>
          <a:p>
            <a:pPr marL="139700" indent="0" algn="ctr">
              <a:buNone/>
            </a:pPr>
            <a:endParaRPr lang="en-US" dirty="0"/>
          </a:p>
          <a:p>
            <a:pPr marL="139700" indent="0" algn="ctr">
              <a:buNone/>
            </a:pPr>
            <a:r>
              <a:rPr lang="en-US" sz="2400" i="1" dirty="0"/>
              <a:t>Let see what the current situation is….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774DF8C-860F-483D-8A13-6BD6BF10B4AC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TechLabs X Huawei: Show us your Hacks, Düsseldorf!</a:t>
            </a:r>
            <a:endParaRPr lang="de-DE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DAA826B-F361-4843-9669-EE51F3C3083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2A3A0E9-29F8-478E-904B-ECC53C3B0A0F}" type="datetime1">
              <a:rPr lang="de-DE" smtClean="0"/>
              <a:t>05.09.21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7978E0D-E768-4ED9-BC88-F3811310B2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1A6C80-2001-402D-9D77-B063E1E3CCB1}" type="slidenum">
              <a:rPr lang="de-DE" smtClean="0"/>
              <a:pPr/>
              <a:t>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049105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6E1D36-4608-4FDD-8EF2-4562DFC825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Project </a:t>
            </a:r>
            <a:r>
              <a:rPr lang="de-DE" dirty="0" err="1"/>
              <a:t>Idea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774DF8C-860F-483D-8A13-6BD6BF10B4AC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TechLabs X Huawei: Show us your Hacks, Düsseldorf!</a:t>
            </a:r>
            <a:endParaRPr lang="de-DE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DAA826B-F361-4843-9669-EE51F3C3083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2A3A0E9-29F8-478E-904B-ECC53C3B0A0F}" type="datetime1">
              <a:rPr lang="de-DE" smtClean="0"/>
              <a:t>05.09.21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7978E0D-E768-4ED9-BC88-F3811310B2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1A6C80-2001-402D-9D77-B063E1E3CCB1}" type="slidenum">
              <a:rPr lang="de-DE" smtClean="0"/>
              <a:pPr/>
              <a:t>4</a:t>
            </a:fld>
            <a:endParaRPr lang="de-DE" dirty="0"/>
          </a:p>
        </p:txBody>
      </p:sp>
      <p:pic>
        <p:nvPicPr>
          <p:cNvPr id="2050" name="Picture 2" descr="Working remotely? Take a break every 30 minutes - your home office may be  ruining your back! - Study Finds">
            <a:extLst>
              <a:ext uri="{FF2B5EF4-FFF2-40B4-BE49-F238E27FC236}">
                <a16:creationId xmlns:a16="http://schemas.microsoft.com/office/drawing/2014/main" id="{C7915532-9F84-324C-A335-D73A2CC360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90" r="16823"/>
          <a:stretch/>
        </p:blipFill>
        <p:spPr bwMode="auto">
          <a:xfrm>
            <a:off x="515567" y="1371599"/>
            <a:ext cx="3086100" cy="2957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ouple walking dog in park. #dogs #dogsof30a #dogsmi1 #dogslide  #dogsworldwide #dogstofollow #dogsinhatsofinstagram #dogshelters #dogs… |  Dog walking, Dogs, Couples">
            <a:extLst>
              <a:ext uri="{FF2B5EF4-FFF2-40B4-BE49-F238E27FC236}">
                <a16:creationId xmlns:a16="http://schemas.microsoft.com/office/drawing/2014/main" id="{792849DB-EC23-1045-A362-06F594DF41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23" b="5324"/>
          <a:stretch/>
        </p:blipFill>
        <p:spPr bwMode="auto">
          <a:xfrm>
            <a:off x="4968402" y="860645"/>
            <a:ext cx="3429000" cy="3906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Gerade Verbindung 8">
            <a:extLst>
              <a:ext uri="{FF2B5EF4-FFF2-40B4-BE49-F238E27FC236}">
                <a16:creationId xmlns:a16="http://schemas.microsoft.com/office/drawing/2014/main" id="{6A621E64-646C-A348-81D8-D4B2B01E6A72}"/>
              </a:ext>
            </a:extLst>
          </p:cNvPr>
          <p:cNvCxnSpPr/>
          <p:nvPr/>
        </p:nvCxnSpPr>
        <p:spPr>
          <a:xfrm>
            <a:off x="311700" y="1147864"/>
            <a:ext cx="3404266" cy="3336587"/>
          </a:xfrm>
          <a:prstGeom prst="line">
            <a:avLst/>
          </a:prstGeom>
          <a:ln w="57150">
            <a:solidFill>
              <a:srgbClr val="FF00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Pfeil nach rechts 9">
            <a:extLst>
              <a:ext uri="{FF2B5EF4-FFF2-40B4-BE49-F238E27FC236}">
                <a16:creationId xmlns:a16="http://schemas.microsoft.com/office/drawing/2014/main" id="{5E80739D-0BDB-F14E-B7D9-9C3ECCB1EFA8}"/>
              </a:ext>
            </a:extLst>
          </p:cNvPr>
          <p:cNvSpPr/>
          <p:nvPr/>
        </p:nvSpPr>
        <p:spPr>
          <a:xfrm>
            <a:off x="3899575" y="2402238"/>
            <a:ext cx="885217" cy="933856"/>
          </a:xfrm>
          <a:prstGeom prst="rightArrow">
            <a:avLst/>
          </a:prstGeom>
          <a:solidFill>
            <a:srgbClr val="464646"/>
          </a:solidFill>
          <a:ln>
            <a:solidFill>
              <a:srgbClr val="464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759850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6E1D36-4608-4FDD-8EF2-4562DFC825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Project </a:t>
            </a:r>
            <a:r>
              <a:rPr lang="de-DE" dirty="0" err="1"/>
              <a:t>Idea</a:t>
            </a:r>
            <a:endParaRPr lang="de-DE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8EE3E326-3E6C-2740-A243-B11CFC985A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 algn="ctr">
              <a:buNone/>
            </a:pPr>
            <a:endParaRPr lang="en-US" dirty="0"/>
          </a:p>
          <a:p>
            <a:pPr marL="139700" indent="0" algn="ctr">
              <a:buNone/>
            </a:pPr>
            <a:endParaRPr lang="en-US" dirty="0"/>
          </a:p>
          <a:p>
            <a:pPr marL="139700" indent="0" algn="ctr">
              <a:buNone/>
            </a:pPr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774DF8C-860F-483D-8A13-6BD6BF10B4AC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TechLabs X Huawei: Show us your Hacks, Düsseldorf!</a:t>
            </a:r>
            <a:endParaRPr lang="de-DE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DAA826B-F361-4843-9669-EE51F3C3083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2A3A0E9-29F8-478E-904B-ECC53C3B0A0F}" type="datetime1">
              <a:rPr lang="de-DE" smtClean="0"/>
              <a:t>05.09.21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7978E0D-E768-4ED9-BC88-F3811310B2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1A6C80-2001-402D-9D77-B063E1E3CCB1}" type="slidenum">
              <a:rPr lang="de-DE" smtClean="0"/>
              <a:pPr/>
              <a:t>5</a:t>
            </a:fld>
            <a:endParaRPr lang="de-DE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1188B65C-6077-D548-9AD6-6B1CAD39702A}"/>
              </a:ext>
            </a:extLst>
          </p:cNvPr>
          <p:cNvSpPr txBox="1"/>
          <p:nvPr/>
        </p:nvSpPr>
        <p:spPr>
          <a:xfrm>
            <a:off x="1122852" y="2726871"/>
            <a:ext cx="26125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ü"/>
            </a:pPr>
            <a:r>
              <a:rPr lang="de-DE" sz="2400" i="1" dirty="0">
                <a:solidFill>
                  <a:srgbClr val="464646"/>
                </a:solidFill>
                <a:latin typeface="Livvic"/>
                <a:sym typeface="Livvic"/>
              </a:rPr>
              <a:t>Air Quality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de-DE" sz="2400" i="1" dirty="0">
                <a:solidFill>
                  <a:srgbClr val="464646"/>
                </a:solidFill>
                <a:latin typeface="Livvic"/>
                <a:sym typeface="Livvic"/>
              </a:rPr>
              <a:t>Green Areas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3D6784B3-C64D-ED4F-A904-6E2E9CF6D353}"/>
              </a:ext>
            </a:extLst>
          </p:cNvPr>
          <p:cNvSpPr txBox="1"/>
          <p:nvPr/>
        </p:nvSpPr>
        <p:spPr>
          <a:xfrm>
            <a:off x="5788539" y="2674340"/>
            <a:ext cx="3005268" cy="830997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ü"/>
            </a:pPr>
            <a:r>
              <a:rPr lang="de-DE" sz="2400" i="1" dirty="0">
                <a:solidFill>
                  <a:srgbClr val="464646"/>
                </a:solidFill>
                <a:latin typeface="Livvic"/>
              </a:rPr>
              <a:t>Short </a:t>
            </a:r>
            <a:r>
              <a:rPr lang="de-DE" sz="2400" i="1" dirty="0" err="1">
                <a:solidFill>
                  <a:srgbClr val="464646"/>
                </a:solidFill>
                <a:latin typeface="Livvic"/>
              </a:rPr>
              <a:t>daily</a:t>
            </a:r>
            <a:r>
              <a:rPr lang="de-DE" sz="2400" i="1" dirty="0">
                <a:solidFill>
                  <a:srgbClr val="464646"/>
                </a:solidFill>
                <a:latin typeface="Livvic"/>
              </a:rPr>
              <a:t> </a:t>
            </a:r>
            <a:r>
              <a:rPr lang="de-DE" sz="2400" i="1" dirty="0" err="1">
                <a:solidFill>
                  <a:srgbClr val="464646"/>
                </a:solidFill>
                <a:latin typeface="Livvic"/>
              </a:rPr>
              <a:t>walking</a:t>
            </a:r>
            <a:r>
              <a:rPr lang="de-DE" sz="2400" i="1" dirty="0">
                <a:solidFill>
                  <a:srgbClr val="464646"/>
                </a:solidFill>
                <a:latin typeface="Livvic"/>
              </a:rPr>
              <a:t> </a:t>
            </a:r>
            <a:r>
              <a:rPr lang="de-DE" sz="2400" i="1" dirty="0" err="1">
                <a:solidFill>
                  <a:srgbClr val="464646"/>
                </a:solidFill>
                <a:latin typeface="Livvic"/>
              </a:rPr>
              <a:t>routes</a:t>
            </a:r>
            <a:endParaRPr lang="de-DE" sz="2400" i="1" dirty="0">
              <a:solidFill>
                <a:srgbClr val="464646"/>
              </a:solidFill>
              <a:latin typeface="Livvic"/>
            </a:endParaRPr>
          </a:p>
        </p:txBody>
      </p:sp>
      <p:sp>
        <p:nvSpPr>
          <p:cNvPr id="14" name="Kreuz 13">
            <a:extLst>
              <a:ext uri="{FF2B5EF4-FFF2-40B4-BE49-F238E27FC236}">
                <a16:creationId xmlns:a16="http://schemas.microsoft.com/office/drawing/2014/main" id="{C5826FD7-D2DA-C94C-A1BE-A447C03D1712}"/>
              </a:ext>
            </a:extLst>
          </p:cNvPr>
          <p:cNvSpPr/>
          <p:nvPr/>
        </p:nvSpPr>
        <p:spPr>
          <a:xfrm>
            <a:off x="4433207" y="2979623"/>
            <a:ext cx="440873" cy="440871"/>
          </a:xfrm>
          <a:prstGeom prst="plus">
            <a:avLst>
              <a:gd name="adj" fmla="val 37851"/>
            </a:avLst>
          </a:prstGeom>
          <a:solidFill>
            <a:srgbClr val="464646"/>
          </a:solidFill>
          <a:ln>
            <a:solidFill>
              <a:srgbClr val="464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D4AB6426-9C25-F54E-98B2-FBEF82130095}"/>
              </a:ext>
            </a:extLst>
          </p:cNvPr>
          <p:cNvGrpSpPr/>
          <p:nvPr/>
        </p:nvGrpSpPr>
        <p:grpSpPr>
          <a:xfrm>
            <a:off x="4984557" y="1621971"/>
            <a:ext cx="4025900" cy="1161631"/>
            <a:chOff x="4984557" y="1621971"/>
            <a:chExt cx="4025900" cy="1161631"/>
          </a:xfrm>
        </p:grpSpPr>
        <p:pic>
          <p:nvPicPr>
            <p:cNvPr id="11" name="Grafik 10">
              <a:extLst>
                <a:ext uri="{FF2B5EF4-FFF2-40B4-BE49-F238E27FC236}">
                  <a16:creationId xmlns:a16="http://schemas.microsoft.com/office/drawing/2014/main" id="{FCB286A6-02F4-F94D-A5B9-530DDDF87B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984557" y="1621971"/>
              <a:ext cx="4025900" cy="1104900"/>
            </a:xfrm>
            <a:prstGeom prst="rect">
              <a:avLst/>
            </a:prstGeom>
          </p:spPr>
        </p:pic>
        <p:sp>
          <p:nvSpPr>
            <p:cNvPr id="3" name="Rechteck 2">
              <a:extLst>
                <a:ext uri="{FF2B5EF4-FFF2-40B4-BE49-F238E27FC236}">
                  <a16:creationId xmlns:a16="http://schemas.microsoft.com/office/drawing/2014/main" id="{1FE43157-70F4-DB4A-8BDC-6A1A888D1B95}"/>
                </a:ext>
              </a:extLst>
            </p:cNvPr>
            <p:cNvSpPr/>
            <p:nvPr/>
          </p:nvSpPr>
          <p:spPr>
            <a:xfrm>
              <a:off x="5700156" y="2668402"/>
              <a:ext cx="45719" cy="1104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CAF6FC20-C8C1-B043-9868-96ABB26948A1}"/>
                </a:ext>
              </a:extLst>
            </p:cNvPr>
            <p:cNvSpPr/>
            <p:nvPr/>
          </p:nvSpPr>
          <p:spPr>
            <a:xfrm>
              <a:off x="8805827" y="2668402"/>
              <a:ext cx="45719" cy="115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1DA12376-990C-7A4A-9E29-476ADD7301AB}"/>
              </a:ext>
            </a:extLst>
          </p:cNvPr>
          <p:cNvGrpSpPr/>
          <p:nvPr/>
        </p:nvGrpSpPr>
        <p:grpSpPr>
          <a:xfrm>
            <a:off x="158945" y="1647627"/>
            <a:ext cx="4114800" cy="1147418"/>
            <a:chOff x="158945" y="1647627"/>
            <a:chExt cx="4114800" cy="1147418"/>
          </a:xfrm>
        </p:grpSpPr>
        <p:pic>
          <p:nvPicPr>
            <p:cNvPr id="10" name="Grafik 9">
              <a:extLst>
                <a:ext uri="{FF2B5EF4-FFF2-40B4-BE49-F238E27FC236}">
                  <a16:creationId xmlns:a16="http://schemas.microsoft.com/office/drawing/2014/main" id="{BE97F855-DE78-BD4A-A00C-FC540ED779A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3432"/>
            <a:stretch/>
          </p:blipFill>
          <p:spPr>
            <a:xfrm>
              <a:off x="158945" y="1647627"/>
              <a:ext cx="4114800" cy="1079244"/>
            </a:xfrm>
            <a:prstGeom prst="rect">
              <a:avLst/>
            </a:prstGeom>
          </p:spPr>
        </p:pic>
        <p:sp>
          <p:nvSpPr>
            <p:cNvPr id="18" name="Rechteck 17">
              <a:extLst>
                <a:ext uri="{FF2B5EF4-FFF2-40B4-BE49-F238E27FC236}">
                  <a16:creationId xmlns:a16="http://schemas.microsoft.com/office/drawing/2014/main" id="{381F1FF7-363E-C343-976B-031FE6810201}"/>
                </a:ext>
              </a:extLst>
            </p:cNvPr>
            <p:cNvSpPr/>
            <p:nvPr/>
          </p:nvSpPr>
          <p:spPr>
            <a:xfrm>
              <a:off x="917520" y="2684621"/>
              <a:ext cx="45719" cy="1104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9" name="Rechteck 18">
              <a:extLst>
                <a:ext uri="{FF2B5EF4-FFF2-40B4-BE49-F238E27FC236}">
                  <a16:creationId xmlns:a16="http://schemas.microsoft.com/office/drawing/2014/main" id="{45B15A15-864E-6F46-BD5A-605BBF8FD5E8}"/>
                </a:ext>
              </a:extLst>
            </p:cNvPr>
            <p:cNvSpPr/>
            <p:nvPr/>
          </p:nvSpPr>
          <p:spPr>
            <a:xfrm>
              <a:off x="4023191" y="2678941"/>
              <a:ext cx="45719" cy="115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35646980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3D0D07-9BF7-DC48-A706-AEAA679B251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de-DE" sz="4000" dirty="0" err="1">
                <a:solidFill>
                  <a:srgbClr val="FF0056"/>
                </a:solidFill>
              </a:rPr>
              <a:t>Challenges</a:t>
            </a:r>
            <a:r>
              <a:rPr lang="de-DE" sz="4000" dirty="0"/>
              <a:t>       Approach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1E683E7-4A75-B14C-9461-E930F967C21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Pfeil nach rechts 3">
            <a:extLst>
              <a:ext uri="{FF2B5EF4-FFF2-40B4-BE49-F238E27FC236}">
                <a16:creationId xmlns:a16="http://schemas.microsoft.com/office/drawing/2014/main" id="{497DFCF4-8F4F-5147-81A5-EC70A7DAB23F}"/>
              </a:ext>
            </a:extLst>
          </p:cNvPr>
          <p:cNvSpPr/>
          <p:nvPr/>
        </p:nvSpPr>
        <p:spPr>
          <a:xfrm>
            <a:off x="4491990" y="2166009"/>
            <a:ext cx="468630" cy="333994"/>
          </a:xfrm>
          <a:prstGeom prst="rightArrow">
            <a:avLst/>
          </a:prstGeom>
          <a:gradFill flip="none" rotWithShape="1">
            <a:gsLst>
              <a:gs pos="0">
                <a:srgbClr val="FF0056"/>
              </a:gs>
              <a:gs pos="19000">
                <a:srgbClr val="FF0056"/>
              </a:gs>
              <a:gs pos="100000">
                <a:srgbClr val="464646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987973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6E1D36-4608-4FDD-8EF2-4562DFC825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Route </a:t>
            </a:r>
            <a:r>
              <a:rPr lang="de-DE" dirty="0" err="1"/>
              <a:t>Planning</a:t>
            </a:r>
            <a:endParaRPr lang="de-DE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8EE3E326-3E6C-2740-A243-B11CFC985A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21371" y="1065889"/>
            <a:ext cx="2510929" cy="3701373"/>
          </a:xfrm>
        </p:spPr>
        <p:txBody>
          <a:bodyPr>
            <a:normAutofit/>
          </a:bodyPr>
          <a:lstStyle/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.</a:t>
            </a:r>
            <a:r>
              <a:rPr lang="en-US" sz="2000" dirty="0" err="1"/>
              <a:t>gpx</a:t>
            </a:r>
            <a:r>
              <a:rPr lang="en-US" sz="2000" dirty="0"/>
              <a:t> route data</a:t>
            </a:r>
          </a:p>
          <a:p>
            <a:r>
              <a:rPr lang="en-US" sz="2000" dirty="0"/>
              <a:t>latitude &amp; longitude of jogging routes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774DF8C-860F-483D-8A13-6BD6BF10B4AC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TechLabs X Huawei: Show us your Hacks, Düsseldorf!</a:t>
            </a:r>
            <a:endParaRPr lang="de-DE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DAA826B-F361-4843-9669-EE51F3C3083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2A3A0E9-29F8-478E-904B-ECC53C3B0A0F}" type="datetime1">
              <a:rPr lang="de-DE" smtClean="0"/>
              <a:t>05.09.21</a:t>
            </a:fld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7978E0D-E768-4ED9-BC88-F3811310B2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1A6C80-2001-402D-9D77-B063E1E3CCB1}" type="slidenum">
              <a:rPr lang="de-DE" smtClean="0"/>
              <a:pPr/>
              <a:t>7</a:t>
            </a:fld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457A566B-67DB-AF48-8E84-9D427E1565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967" y="1055196"/>
            <a:ext cx="5969160" cy="370137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3" name="Freihand 12">
                <a:extLst>
                  <a:ext uri="{FF2B5EF4-FFF2-40B4-BE49-F238E27FC236}">
                    <a16:creationId xmlns:a16="http://schemas.microsoft.com/office/drawing/2014/main" id="{F668C699-4C7C-B04D-88C7-E045F109F285}"/>
                  </a:ext>
                </a:extLst>
              </p14:cNvPr>
              <p14:cNvContentPartPr/>
              <p14:nvPr/>
            </p14:nvContentPartPr>
            <p14:xfrm>
              <a:off x="4896582" y="2266361"/>
              <a:ext cx="360" cy="360"/>
            </p14:xfrm>
          </p:contentPart>
        </mc:Choice>
        <mc:Fallback xmlns="">
          <p:pic>
            <p:nvPicPr>
              <p:cNvPr id="13" name="Freihand 12">
                <a:extLst>
                  <a:ext uri="{FF2B5EF4-FFF2-40B4-BE49-F238E27FC236}">
                    <a16:creationId xmlns:a16="http://schemas.microsoft.com/office/drawing/2014/main" id="{F668C699-4C7C-B04D-88C7-E045F109F28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887582" y="2257721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4" name="Freihand 13">
                <a:extLst>
                  <a:ext uri="{FF2B5EF4-FFF2-40B4-BE49-F238E27FC236}">
                    <a16:creationId xmlns:a16="http://schemas.microsoft.com/office/drawing/2014/main" id="{4CD852C9-CB3E-3643-AB18-80ACCF614EEE}"/>
                  </a:ext>
                </a:extLst>
              </p14:cNvPr>
              <p14:cNvContentPartPr/>
              <p14:nvPr/>
            </p14:nvContentPartPr>
            <p14:xfrm>
              <a:off x="4819542" y="2632481"/>
              <a:ext cx="6120" cy="9000"/>
            </p14:xfrm>
          </p:contentPart>
        </mc:Choice>
        <mc:Fallback xmlns="">
          <p:pic>
            <p:nvPicPr>
              <p:cNvPr id="14" name="Freihand 13">
                <a:extLst>
                  <a:ext uri="{FF2B5EF4-FFF2-40B4-BE49-F238E27FC236}">
                    <a16:creationId xmlns:a16="http://schemas.microsoft.com/office/drawing/2014/main" id="{4CD852C9-CB3E-3643-AB18-80ACCF614EE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810542" y="2623841"/>
                <a:ext cx="23760" cy="2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6" name="Freihand 15">
                <a:extLst>
                  <a:ext uri="{FF2B5EF4-FFF2-40B4-BE49-F238E27FC236}">
                    <a16:creationId xmlns:a16="http://schemas.microsoft.com/office/drawing/2014/main" id="{4FF1D3CE-D48F-EB4A-B6D2-EA89866A9415}"/>
                  </a:ext>
                </a:extLst>
              </p14:cNvPr>
              <p14:cNvContentPartPr/>
              <p14:nvPr/>
            </p14:nvContentPartPr>
            <p14:xfrm>
              <a:off x="5020660" y="2638601"/>
              <a:ext cx="360" cy="360"/>
            </p14:xfrm>
          </p:contentPart>
        </mc:Choice>
        <mc:Fallback xmlns="">
          <p:pic>
            <p:nvPicPr>
              <p:cNvPr id="16" name="Freihand 15">
                <a:extLst>
                  <a:ext uri="{FF2B5EF4-FFF2-40B4-BE49-F238E27FC236}">
                    <a16:creationId xmlns:a16="http://schemas.microsoft.com/office/drawing/2014/main" id="{4FF1D3CE-D48F-EB4A-B6D2-EA89866A941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012020" y="2629601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D3DEC087-A78D-A04C-8B00-E9A4B030172A}"/>
              </a:ext>
            </a:extLst>
          </p:cNvPr>
          <p:cNvGrpSpPr/>
          <p:nvPr/>
        </p:nvGrpSpPr>
        <p:grpSpPr>
          <a:xfrm>
            <a:off x="4781620" y="2542121"/>
            <a:ext cx="360" cy="360"/>
            <a:chOff x="4781620" y="2542121"/>
            <a:chExt cx="360" cy="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22" name="Freihand 21">
                  <a:extLst>
                    <a:ext uri="{FF2B5EF4-FFF2-40B4-BE49-F238E27FC236}">
                      <a16:creationId xmlns:a16="http://schemas.microsoft.com/office/drawing/2014/main" id="{0A94BD9B-63DF-3A4B-9EDD-5E93A401023C}"/>
                    </a:ext>
                  </a:extLst>
                </p14:cNvPr>
                <p14:cNvContentPartPr/>
                <p14:nvPr/>
              </p14:nvContentPartPr>
              <p14:xfrm>
                <a:off x="4781620" y="2542121"/>
                <a:ext cx="360" cy="360"/>
              </p14:xfrm>
            </p:contentPart>
          </mc:Choice>
          <mc:Fallback xmlns="">
            <p:pic>
              <p:nvPicPr>
                <p:cNvPr id="22" name="Freihand 21">
                  <a:extLst>
                    <a:ext uri="{FF2B5EF4-FFF2-40B4-BE49-F238E27FC236}">
                      <a16:creationId xmlns:a16="http://schemas.microsoft.com/office/drawing/2014/main" id="{0A94BD9B-63DF-3A4B-9EDD-5E93A401023C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772620" y="2533121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3" name="Freihand 22">
                  <a:extLst>
                    <a:ext uri="{FF2B5EF4-FFF2-40B4-BE49-F238E27FC236}">
                      <a16:creationId xmlns:a16="http://schemas.microsoft.com/office/drawing/2014/main" id="{14214424-EAFD-0940-A8C5-17CE6C62DD61}"/>
                    </a:ext>
                  </a:extLst>
                </p14:cNvPr>
                <p14:cNvContentPartPr/>
                <p14:nvPr/>
              </p14:nvContentPartPr>
              <p14:xfrm>
                <a:off x="4781620" y="2542121"/>
                <a:ext cx="360" cy="360"/>
              </p14:xfrm>
            </p:contentPart>
          </mc:Choice>
          <mc:Fallback xmlns="">
            <p:pic>
              <p:nvPicPr>
                <p:cNvPr id="23" name="Freihand 22">
                  <a:extLst>
                    <a:ext uri="{FF2B5EF4-FFF2-40B4-BE49-F238E27FC236}">
                      <a16:creationId xmlns:a16="http://schemas.microsoft.com/office/drawing/2014/main" id="{14214424-EAFD-0940-A8C5-17CE6C62DD61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772620" y="2533121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29E990FB-2483-FE4D-BFB8-A20CB7C6054A}"/>
              </a:ext>
            </a:extLst>
          </p:cNvPr>
          <p:cNvGrpSpPr/>
          <p:nvPr/>
        </p:nvGrpSpPr>
        <p:grpSpPr>
          <a:xfrm>
            <a:off x="9173620" y="3665321"/>
            <a:ext cx="360" cy="360"/>
            <a:chOff x="9173620" y="3665321"/>
            <a:chExt cx="360" cy="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24" name="Freihand 23">
                  <a:extLst>
                    <a:ext uri="{FF2B5EF4-FFF2-40B4-BE49-F238E27FC236}">
                      <a16:creationId xmlns:a16="http://schemas.microsoft.com/office/drawing/2014/main" id="{3A2AD8ED-9388-2E47-B918-65D268D04C90}"/>
                    </a:ext>
                  </a:extLst>
                </p14:cNvPr>
                <p14:cNvContentPartPr/>
                <p14:nvPr/>
              </p14:nvContentPartPr>
              <p14:xfrm>
                <a:off x="9173620" y="3665321"/>
                <a:ext cx="360" cy="360"/>
              </p14:xfrm>
            </p:contentPart>
          </mc:Choice>
          <mc:Fallback xmlns="">
            <p:pic>
              <p:nvPicPr>
                <p:cNvPr id="24" name="Freihand 23">
                  <a:extLst>
                    <a:ext uri="{FF2B5EF4-FFF2-40B4-BE49-F238E27FC236}">
                      <a16:creationId xmlns:a16="http://schemas.microsoft.com/office/drawing/2014/main" id="{3A2AD8ED-9388-2E47-B918-65D268D04C90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164980" y="3656681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5" name="Freihand 24">
                  <a:extLst>
                    <a:ext uri="{FF2B5EF4-FFF2-40B4-BE49-F238E27FC236}">
                      <a16:creationId xmlns:a16="http://schemas.microsoft.com/office/drawing/2014/main" id="{FFD3453B-11B0-8644-B3B0-761C3A62C244}"/>
                    </a:ext>
                  </a:extLst>
                </p14:cNvPr>
                <p14:cNvContentPartPr/>
                <p14:nvPr/>
              </p14:nvContentPartPr>
              <p14:xfrm>
                <a:off x="9173620" y="3665321"/>
                <a:ext cx="360" cy="360"/>
              </p14:xfrm>
            </p:contentPart>
          </mc:Choice>
          <mc:Fallback xmlns="">
            <p:pic>
              <p:nvPicPr>
                <p:cNvPr id="25" name="Freihand 24">
                  <a:extLst>
                    <a:ext uri="{FF2B5EF4-FFF2-40B4-BE49-F238E27FC236}">
                      <a16:creationId xmlns:a16="http://schemas.microsoft.com/office/drawing/2014/main" id="{FFD3453B-11B0-8644-B3B0-761C3A62C244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164980" y="3656681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31" name="Oval 30">
            <a:extLst>
              <a:ext uri="{FF2B5EF4-FFF2-40B4-BE49-F238E27FC236}">
                <a16:creationId xmlns:a16="http://schemas.microsoft.com/office/drawing/2014/main" id="{1DA83D68-7CF3-8640-AF1B-FC601E847137}"/>
              </a:ext>
            </a:extLst>
          </p:cNvPr>
          <p:cNvSpPr/>
          <p:nvPr/>
        </p:nvSpPr>
        <p:spPr>
          <a:xfrm>
            <a:off x="3541898" y="3670437"/>
            <a:ext cx="92828" cy="87733"/>
          </a:xfrm>
          <a:prstGeom prst="ellipse">
            <a:avLst/>
          </a:prstGeom>
          <a:solidFill>
            <a:srgbClr val="FF0056"/>
          </a:solidFill>
          <a:ln>
            <a:solidFill>
              <a:srgbClr val="FF0056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88CBB807-A049-4E45-97C9-1512C955D554}"/>
              </a:ext>
            </a:extLst>
          </p:cNvPr>
          <p:cNvSpPr txBox="1"/>
          <p:nvPr/>
        </p:nvSpPr>
        <p:spPr>
          <a:xfrm>
            <a:off x="2667630" y="-60456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20F2D673-F796-C846-8AC2-659897CC244C}"/>
              </a:ext>
            </a:extLst>
          </p:cNvPr>
          <p:cNvSpPr/>
          <p:nvPr/>
        </p:nvSpPr>
        <p:spPr>
          <a:xfrm>
            <a:off x="4253991" y="3621454"/>
            <a:ext cx="92828" cy="87733"/>
          </a:xfrm>
          <a:prstGeom prst="ellipse">
            <a:avLst/>
          </a:prstGeom>
          <a:solidFill>
            <a:srgbClr val="FF0056"/>
          </a:solidFill>
          <a:ln>
            <a:solidFill>
              <a:srgbClr val="FF0056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F1E7CAB1-E8A7-F444-9726-2F693204BB61}"/>
              </a:ext>
            </a:extLst>
          </p:cNvPr>
          <p:cNvSpPr/>
          <p:nvPr/>
        </p:nvSpPr>
        <p:spPr>
          <a:xfrm>
            <a:off x="5091264" y="3665320"/>
            <a:ext cx="92828" cy="87733"/>
          </a:xfrm>
          <a:prstGeom prst="ellipse">
            <a:avLst/>
          </a:prstGeom>
          <a:solidFill>
            <a:srgbClr val="FF0056"/>
          </a:solidFill>
          <a:ln>
            <a:solidFill>
              <a:srgbClr val="FF0056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61A4E406-650D-E64F-A5BC-54F251E7EAAC}"/>
              </a:ext>
            </a:extLst>
          </p:cNvPr>
          <p:cNvSpPr/>
          <p:nvPr/>
        </p:nvSpPr>
        <p:spPr>
          <a:xfrm>
            <a:off x="5091264" y="3071184"/>
            <a:ext cx="92828" cy="87733"/>
          </a:xfrm>
          <a:prstGeom prst="ellipse">
            <a:avLst/>
          </a:prstGeom>
          <a:solidFill>
            <a:srgbClr val="FF0056"/>
          </a:solidFill>
          <a:ln>
            <a:solidFill>
              <a:srgbClr val="FF0056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689D64F4-370F-DE43-8E6F-1E0C76E12107}"/>
              </a:ext>
            </a:extLst>
          </p:cNvPr>
          <p:cNvSpPr/>
          <p:nvPr/>
        </p:nvSpPr>
        <p:spPr>
          <a:xfrm>
            <a:off x="4545063" y="2818150"/>
            <a:ext cx="92828" cy="87733"/>
          </a:xfrm>
          <a:prstGeom prst="ellipse">
            <a:avLst/>
          </a:prstGeom>
          <a:solidFill>
            <a:srgbClr val="FF0056"/>
          </a:solidFill>
          <a:ln>
            <a:solidFill>
              <a:srgbClr val="FF0056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9" name="Grafik 28">
            <a:extLst>
              <a:ext uri="{FF2B5EF4-FFF2-40B4-BE49-F238E27FC236}">
                <a16:creationId xmlns:a16="http://schemas.microsoft.com/office/drawing/2014/main" id="{BCBA0C26-5063-394B-914A-F5A2EA79C4A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433826" y="3186683"/>
            <a:ext cx="308972" cy="478408"/>
          </a:xfrm>
          <a:prstGeom prst="rect">
            <a:avLst/>
          </a:prstGeom>
        </p:spPr>
      </p:pic>
      <p:sp>
        <p:nvSpPr>
          <p:cNvPr id="28" name="Oval 27">
            <a:extLst>
              <a:ext uri="{FF2B5EF4-FFF2-40B4-BE49-F238E27FC236}">
                <a16:creationId xmlns:a16="http://schemas.microsoft.com/office/drawing/2014/main" id="{FE3FC902-8043-3547-8E78-D6C9C4D1EAB3}"/>
              </a:ext>
            </a:extLst>
          </p:cNvPr>
          <p:cNvSpPr/>
          <p:nvPr/>
        </p:nvSpPr>
        <p:spPr>
          <a:xfrm>
            <a:off x="3796918" y="2880693"/>
            <a:ext cx="92828" cy="87733"/>
          </a:xfrm>
          <a:prstGeom prst="ellipse">
            <a:avLst/>
          </a:prstGeom>
          <a:solidFill>
            <a:srgbClr val="FF0056"/>
          </a:solidFill>
          <a:ln>
            <a:solidFill>
              <a:srgbClr val="FF0056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98075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35" presetClass="emph" presetSubtype="0" repeatCount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35" presetClass="emph" presetSubtype="0" repeatCount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35" presetClass="emph" presetSubtype="0" repeatCount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4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500"/>
                            </p:stCondLst>
                            <p:childTnLst>
                              <p:par>
                                <p:cTn id="26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35" presetClass="emph" presetSubtype="0" repeatCount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0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500"/>
                            </p:stCondLst>
                            <p:childTnLst>
                              <p:par>
                                <p:cTn id="32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500"/>
                            </p:stCondLst>
                            <p:childTnLst>
                              <p:par>
                                <p:cTn id="35" presetID="35" presetClass="emph" presetSubtype="0" repeatCount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0" presetClass="path" presetSubtype="0" repeatCount="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-3.95062E-6 C 0.00174 0.00186 0.00694 0.00247 0.01042 0.00247 C 0.0217 0.00247 0.01788 0.00031 0.02552 -0.00247 C 0.03333 -0.00524 0.03958 -0.00555 0.04757 -0.00679 C 0.06528 -0.00648 0.11371 -0.00895 0.14288 -0.00247 C 0.14531 -0.00185 0.14757 -0.00061 0.14983 -3.95062E-6 C 0.1526 0.00062 0.15538 0.00124 0.15799 0.00247 C 0.16042 0.00124 0.16302 0.00247 0.16493 -3.95062E-6 C 0.16615 -0.00154 0.16597 -0.00463 0.16615 -0.00679 C 0.16684 -0.0145 0.16684 -0.02222 0.16736 -0.02963 C 0.16771 -0.03642 0.16806 -0.04321 0.16858 -0.05061 C 0.16806 -0.09135 0.16806 -0.13271 0.16736 -0.17345 C 0.16719 -0.17901 0.16667 -0.18395 0.16615 -0.1895 C 0.1658 -0.19321 0.16597 -0.19753 0.16493 -0.20061 C 0.16354 -0.20617 0.15781 -0.20679 0.15573 -0.2074 C 0.1526 -0.20679 0.14948 -0.20648 0.14635 -0.20555 C 0.14306 -0.20401 0.14167 -0.20123 0.13819 -0.19876 C 0.13594 -0.1966 0.13368 -0.19568 0.13125 -0.19382 L 0.12083 -0.18703 L 0.11389 -0.18271 C 0.11267 -0.18209 0.11163 -0.18055 0.11042 -0.18024 C 0.10365 -0.17932 0.09306 -0.17777 0.08594 -0.17592 C 0.08403 -0.1753 0.08212 -0.17407 0.08021 -0.17345 C 0.07743 -0.17253 0.07465 -0.17222 0.07205 -0.17098 C 0.07049 -0.17068 0.06892 -0.16944 0.06736 -0.16913 C 0.06476 -0.1679 0.06198 -0.16759 0.0592 -0.16666 C 0.04826 -0.16265 0.06215 -0.16574 0.04757 -0.16234 C 0.04375 -0.16111 0.03993 -0.16049 0.03594 -0.15987 C 0.03299 -0.15926 0.02986 -0.15771 0.02674 -0.1574 C 0.01354 -0.15648 0.00035 -0.15617 -0.01285 -0.15555 C -0.01389 -0.15432 -0.01528 -0.15432 -0.01632 -0.15308 C -0.02118 -0.1466 -0.01997 -0.14382 -0.02083 -0.13271 C -0.02049 -0.11851 -0.02031 -0.10493 -0.01979 -0.09135 C -0.01962 -0.08765 -0.0191 -0.08395 -0.01858 -0.08024 C -0.01823 -0.07747 -0.01701 -0.06728 -0.01632 -0.06419 C -0.01563 -0.06142 -0.01458 -0.05956 -0.01389 -0.0574 C -0.01302 -0.05277 -0.01302 -0.04753 -0.01163 -0.04321 C -0.01076 -0.04135 -0.01024 -0.03888 -0.00938 -0.03642 C -0.00868 -0.03487 -0.00764 -0.03395 -0.00694 -0.03209 C -0.00538 -0.02777 -0.00382 -0.02284 -0.00226 -0.01851 C -0.00156 -0.01605 -0.00052 -0.01388 5.55556E-7 -0.01172 C 0.00121 -0.0037 -0.00174 -0.00247 5.55556E-7 -3.95062E-6 Z " pathEditMode="fixed" rAng="0" ptsTypes="AAAAAAAAAAAAAAAAAAAAAAAAAAAAAAAAAAAAAAAAAA">
                                      <p:cBhvr>
                                        <p:cTn id="38" dur="7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378" y="-102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9" grpId="0" animBg="1"/>
      <p:bldP spid="39" grpId="1" animBg="1"/>
      <p:bldP spid="40" grpId="0" animBg="1"/>
      <p:bldP spid="40" grpId="1" animBg="1"/>
      <p:bldP spid="41" grpId="0" animBg="1"/>
      <p:bldP spid="41" grpId="1" animBg="1"/>
      <p:bldP spid="42" grpId="0" animBg="1"/>
      <p:bldP spid="42" grpId="1" animBg="1"/>
      <p:bldP spid="28" grpId="0" animBg="1"/>
      <p:bldP spid="28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5C63769-E9A1-40DD-B018-D241E1815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Technical </a:t>
            </a:r>
            <a:r>
              <a:rPr lang="de-DE" dirty="0" err="1"/>
              <a:t>Challenges</a:t>
            </a:r>
            <a:endParaRPr lang="de-DE" b="1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5892C5FC-E5B0-474A-B244-2F8412538C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30000"/>
              </a:lnSpc>
            </a:pPr>
            <a:r>
              <a:rPr lang="en-US" dirty="0"/>
              <a:t>Choosing the right map</a:t>
            </a:r>
          </a:p>
          <a:p>
            <a:pPr>
              <a:lnSpc>
                <a:spcPct val="130000"/>
              </a:lnSpc>
            </a:pPr>
            <a:r>
              <a:rPr lang="en-US" dirty="0"/>
              <a:t>CSS styling</a:t>
            </a:r>
          </a:p>
          <a:p>
            <a:pPr lvl="1"/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E0DF5BD-DBB1-4C8D-9A13-6EAB23420C6C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TechLabs X Huawei: Show us your Hacks, Düsseldorf!</a:t>
            </a:r>
            <a:endParaRPr lang="de-DE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398CD1B-C268-42C0-9E0E-67B9EDB7E88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2A3A0E9-29F8-478E-904B-ECC53C3B0A0F}" type="datetime1">
              <a:rPr lang="de-DE" smtClean="0"/>
              <a:t>05.09.21</a:t>
            </a:fld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E071556-5DF6-42C3-B40C-6AECE5DDED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1A6C80-2001-402D-9D77-B063E1E3CCB1}" type="slidenum">
              <a:rPr lang="de-DE" smtClean="0"/>
              <a:pPr/>
              <a:t>8</a:t>
            </a:fld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A91F0B2-7448-6B45-A6D6-E30BEB47EE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0" y="1927478"/>
            <a:ext cx="5372100" cy="2483953"/>
          </a:xfrm>
          <a:prstGeom prst="rect">
            <a:avLst/>
          </a:prstGeom>
        </p:spPr>
      </p:pic>
      <p:sp>
        <p:nvSpPr>
          <p:cNvPr id="9" name="Abgerundetes Rechteck 8">
            <a:extLst>
              <a:ext uri="{FF2B5EF4-FFF2-40B4-BE49-F238E27FC236}">
                <a16:creationId xmlns:a16="http://schemas.microsoft.com/office/drawing/2014/main" id="{BA5830B3-4C43-1B44-86D3-A79C0DD8745F}"/>
              </a:ext>
            </a:extLst>
          </p:cNvPr>
          <p:cNvSpPr/>
          <p:nvPr/>
        </p:nvSpPr>
        <p:spPr>
          <a:xfrm>
            <a:off x="4229100" y="1927478"/>
            <a:ext cx="720090" cy="2483954"/>
          </a:xfrm>
          <a:prstGeom prst="roundRect">
            <a:avLst/>
          </a:prstGeom>
          <a:noFill/>
          <a:ln w="38100">
            <a:solidFill>
              <a:srgbClr val="FF00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763495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6E1D36-4608-4FDD-8EF2-4562DFC825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Air Quality Index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8EE3E326-3E6C-2740-A243-B11CFC985A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71060" y="1065889"/>
            <a:ext cx="4585391" cy="3701373"/>
          </a:xfrm>
        </p:spPr>
        <p:txBody>
          <a:bodyPr>
            <a:normAutofit fontScale="92500"/>
          </a:bodyPr>
          <a:lstStyle/>
          <a:p>
            <a:pPr lvl="1">
              <a:lnSpc>
                <a:spcPct val="140000"/>
              </a:lnSpc>
              <a:buFont typeface=".Apple Color Emoji UI"/>
              <a:buChar char="❌"/>
            </a:pPr>
            <a:r>
              <a:rPr lang="en-US" sz="1600" dirty="0">
                <a:solidFill>
                  <a:srgbClr val="FF0056"/>
                </a:solidFill>
              </a:rPr>
              <a:t>No direct air quality index dataset.</a:t>
            </a:r>
          </a:p>
          <a:p>
            <a:pPr lvl="1">
              <a:lnSpc>
                <a:spcPct val="140000"/>
              </a:lnSpc>
              <a:buFont typeface=".Apple Color Emoji UI"/>
              <a:buChar char="❌"/>
            </a:pPr>
            <a:r>
              <a:rPr lang="en-US" sz="1600" dirty="0">
                <a:solidFill>
                  <a:srgbClr val="FF0056"/>
                </a:solidFill>
              </a:rPr>
              <a:t>Only two measurement stations currently active.</a:t>
            </a:r>
          </a:p>
          <a:p>
            <a:pPr lvl="1">
              <a:lnSpc>
                <a:spcPct val="140000"/>
              </a:lnSpc>
              <a:buFont typeface=".Apple Color Emoji UI"/>
              <a:buChar char="❌"/>
            </a:pPr>
            <a:r>
              <a:rPr lang="en-US" sz="1600" dirty="0">
                <a:solidFill>
                  <a:srgbClr val="FF0056"/>
                </a:solidFill>
              </a:rPr>
              <a:t>Availability of few pollutant data such as dust and NOx.</a:t>
            </a:r>
          </a:p>
          <a:p>
            <a:pPr lvl="1">
              <a:lnSpc>
                <a:spcPct val="140000"/>
              </a:lnSpc>
            </a:pPr>
            <a:endParaRPr lang="en-US" sz="1600" dirty="0">
              <a:solidFill>
                <a:srgbClr val="FF0056"/>
              </a:solidFill>
            </a:endParaRPr>
          </a:p>
          <a:p>
            <a:pPr lvl="1">
              <a:lnSpc>
                <a:spcPct val="140000"/>
              </a:lnSpc>
              <a:buFont typeface="Wingdings" pitchFamily="2" charset="2"/>
              <a:buChar char="ü"/>
            </a:pPr>
            <a:r>
              <a:rPr lang="en-US" sz="1600" dirty="0"/>
              <a:t>Calculated air quality index in the scale of 0-5 by averaging the pollutant values.</a:t>
            </a:r>
          </a:p>
          <a:p>
            <a:pPr lvl="1">
              <a:lnSpc>
                <a:spcPct val="140000"/>
              </a:lnSpc>
              <a:buFont typeface="Wingdings" pitchFamily="2" charset="2"/>
              <a:buChar char="ü"/>
            </a:pPr>
            <a:r>
              <a:rPr lang="en-US" sz="1600" dirty="0"/>
              <a:t>Interpolating the air quality over the region from two stations.</a:t>
            </a:r>
          </a:p>
          <a:p>
            <a:pPr lvl="1"/>
            <a:endParaRPr lang="en-US" sz="1600" dirty="0">
              <a:solidFill>
                <a:srgbClr val="FF0056"/>
              </a:solidFill>
            </a:endParaRPr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marL="596900" lvl="1" indent="0">
              <a:buNone/>
            </a:pPr>
            <a:endParaRPr lang="en-US" sz="1600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774DF8C-860F-483D-8A13-6BD6BF10B4AC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TechLabs X Huawei: Show us your Hacks, Düsseldorf!</a:t>
            </a:r>
            <a:endParaRPr lang="de-DE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DAA826B-F361-4843-9669-EE51F3C3083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2A3A0E9-29F8-478E-904B-ECC53C3B0A0F}" type="datetime1">
              <a:rPr lang="de-DE" smtClean="0"/>
              <a:t>05.09.21</a:t>
            </a:fld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7978E0D-E768-4ED9-BC88-F3811310B2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1A6C80-2001-402D-9D77-B063E1E3CCB1}" type="slidenum">
              <a:rPr lang="de-DE" smtClean="0"/>
              <a:pPr/>
              <a:t>9</a:t>
            </a:fld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C14F9577-2D5D-D245-8D28-82151D4BD3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420" y="961451"/>
            <a:ext cx="4159360" cy="3528906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0BA1E4B1-A8D0-E14F-A688-7B20FD2DFA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549" y="1268016"/>
            <a:ext cx="4913357" cy="3160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407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464646"/>
      </a:dk1>
      <a:lt1>
        <a:srgbClr val="FFFFFF"/>
      </a:lt1>
      <a:dk2>
        <a:srgbClr val="464646"/>
      </a:dk2>
      <a:lt2>
        <a:srgbClr val="F7F7FB"/>
      </a:lt2>
      <a:accent1>
        <a:srgbClr val="FA1E5A"/>
      </a:accent1>
      <a:accent2>
        <a:srgbClr val="1756E2"/>
      </a:accent2>
      <a:accent3>
        <a:srgbClr val="464646"/>
      </a:accent3>
      <a:accent4>
        <a:srgbClr val="FFFFFF"/>
      </a:accent4>
      <a:accent5>
        <a:srgbClr val="FFFFFF"/>
      </a:accent5>
      <a:accent6>
        <a:srgbClr val="FB5783"/>
      </a:accent6>
      <a:hlink>
        <a:srgbClr val="1756E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chLabs_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410</Words>
  <Application>Microsoft Macintosh PowerPoint</Application>
  <PresentationFormat>Bildschirmpräsentation (16:9)</PresentationFormat>
  <Paragraphs>112</Paragraphs>
  <Slides>14</Slides>
  <Notes>7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3</vt:i4>
      </vt:variant>
      <vt:variant>
        <vt:lpstr>Folientitel</vt:lpstr>
      </vt:variant>
      <vt:variant>
        <vt:i4>14</vt:i4>
      </vt:variant>
    </vt:vector>
  </HeadingPairs>
  <TitlesOfParts>
    <vt:vector size="23" baseType="lpstr">
      <vt:lpstr>Open Sans Light</vt:lpstr>
      <vt:lpstr>Livvic</vt:lpstr>
      <vt:lpstr>Quattrocento Sans</vt:lpstr>
      <vt:lpstr>Arial</vt:lpstr>
      <vt:lpstr>.Apple Color Emoji UI</vt:lpstr>
      <vt:lpstr>Wingdings</vt:lpstr>
      <vt:lpstr>Simple Light</vt:lpstr>
      <vt:lpstr>TechLabs_Office</vt:lpstr>
      <vt:lpstr>Office</vt:lpstr>
      <vt:lpstr>TechLabs Düsseldorf x Huawei Hackathon</vt:lpstr>
      <vt:lpstr>Nature Amigos</vt:lpstr>
      <vt:lpstr>Project Idea</vt:lpstr>
      <vt:lpstr>Project Idea</vt:lpstr>
      <vt:lpstr>Project Idea</vt:lpstr>
      <vt:lpstr>Challenges       Approach</vt:lpstr>
      <vt:lpstr>Route Planning</vt:lpstr>
      <vt:lpstr>Technical Challenges</vt:lpstr>
      <vt:lpstr>Air Quality Index</vt:lpstr>
      <vt:lpstr>Interface Design</vt:lpstr>
      <vt:lpstr>Results</vt:lpstr>
      <vt:lpstr>Further development opportunities</vt:lpstr>
      <vt:lpstr>Rhine water level forecast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Tech for Good Hackathon</dc:title>
  <dc:creator>Michael Keck</dc:creator>
  <cp:lastModifiedBy>Nyambura, Nancy</cp:lastModifiedBy>
  <cp:revision>37</cp:revision>
  <dcterms:modified xsi:type="dcterms:W3CDTF">2021-09-05T15:05:24Z</dcterms:modified>
</cp:coreProperties>
</file>